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2" r:id="rId6"/>
    <p:sldId id="269" r:id="rId7"/>
    <p:sldId id="263" r:id="rId8"/>
    <p:sldId id="277" r:id="rId9"/>
    <p:sldId id="280" r:id="rId10"/>
    <p:sldId id="279" r:id="rId11"/>
    <p:sldId id="271" r:id="rId12"/>
    <p:sldId id="264" r:id="rId13"/>
    <p:sldId id="265" r:id="rId14"/>
    <p:sldId id="276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CA4824"/>
    <a:srgbClr val="CC00FF"/>
    <a:srgbClr val="FF3300"/>
    <a:srgbClr val="FF9900"/>
    <a:srgbClr val="AD403D"/>
    <a:srgbClr val="F412D9"/>
    <a:srgbClr val="0000FF"/>
    <a:srgbClr val="BD0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3" autoAdjust="0"/>
    <p:restoredTop sz="94380" autoAdjust="0"/>
  </p:normalViewPr>
  <p:slideViewPr>
    <p:cSldViewPr>
      <p:cViewPr varScale="1">
        <p:scale>
          <a:sx n="115" d="100"/>
          <a:sy n="115" d="100"/>
        </p:scale>
        <p:origin x="15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C0071-0E8F-4D59-B445-C3542509BED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06D6-524C-4903-91EA-F307F086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700BC-85BC-4E07-9B12-84388476790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26F6D-5665-4B17-9D7D-BA361DC8D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76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26F6D-5665-4B17-9D7D-BA361DC8D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26F6D-5665-4B17-9D7D-BA361DC8D0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0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26F6D-5665-4B17-9D7D-BA361DC8D0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26F6D-5665-4B17-9D7D-BA361DC8D0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21-Jul-14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21-Jul-14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3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21-Jul-14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21-Jul-14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21-Jul-14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6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21-Jul-14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9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21-Jul-14</a:t>
            </a: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21-Jul-14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21-Jul-14</a:t>
            </a: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1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21-Jul-14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9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21-Jul-14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21-Jul-14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F62D-F011-45BA-B6EC-BAC4DA38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9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aiyo.computerclassic@gmail.com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2.png"/><Relationship Id="rId4" Type="http://schemas.openxmlformats.org/officeDocument/2006/relationships/hyperlink" Target="http://www.computerclassic.co.t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2.pn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12" Type="http://schemas.openxmlformats.org/officeDocument/2006/relationships/image" Target="../media/image31.png"/><Relationship Id="rId2" Type="http://schemas.openxmlformats.org/officeDocument/2006/relationships/image" Target="../media/image23.jp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0.jpeg"/><Relationship Id="rId5" Type="http://schemas.openxmlformats.org/officeDocument/2006/relationships/image" Target="../media/image26.jp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5.jpg"/><Relationship Id="rId9" Type="http://schemas.openxmlformats.org/officeDocument/2006/relationships/image" Target="../media/image9.jpe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5.png"/><Relationship Id="rId3" Type="http://schemas.openxmlformats.org/officeDocument/2006/relationships/image" Target="../media/image37.jpg"/><Relationship Id="rId7" Type="http://schemas.openxmlformats.org/officeDocument/2006/relationships/image" Target="../media/image10.jpeg"/><Relationship Id="rId12" Type="http://schemas.openxmlformats.org/officeDocument/2006/relationships/image" Target="../media/image44.png"/><Relationship Id="rId2" Type="http://schemas.openxmlformats.org/officeDocument/2006/relationships/image" Target="../media/image36.jp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3.jpeg"/><Relationship Id="rId5" Type="http://schemas.openxmlformats.org/officeDocument/2006/relationships/image" Target="../media/image39.jpg"/><Relationship Id="rId15" Type="http://schemas.openxmlformats.org/officeDocument/2006/relationships/image" Target="../media/image47.png"/><Relationship Id="rId10" Type="http://schemas.openxmlformats.org/officeDocument/2006/relationships/image" Target="../media/image42.jpeg"/><Relationship Id="rId4" Type="http://schemas.openxmlformats.org/officeDocument/2006/relationships/image" Target="../media/image38.jp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jpeg"/><Relationship Id="rId7" Type="http://schemas.openxmlformats.org/officeDocument/2006/relationships/image" Target="../media/image52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5.png"/><Relationship Id="rId5" Type="http://schemas.openxmlformats.org/officeDocument/2006/relationships/image" Target="../media/image50.jpeg"/><Relationship Id="rId10" Type="http://schemas.openxmlformats.org/officeDocument/2006/relationships/image" Target="../media/image19.png"/><Relationship Id="rId4" Type="http://schemas.openxmlformats.org/officeDocument/2006/relationships/image" Target="../media/image9.jpe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TEAM SERVICE\Desktop\download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076700"/>
            <a:ext cx="2543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3810000"/>
            <a:ext cx="74676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COMPUTER CLASSIC  CO., LTD.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62D-F011-45BA-B6EC-BAC4DA3877EC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62" y="1884658"/>
            <a:ext cx="3724938" cy="169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ตัวเชื่อมต่อตรง 9"/>
          <p:cNvCxnSpPr/>
          <p:nvPr/>
        </p:nvCxnSpPr>
        <p:spPr>
          <a:xfrm>
            <a:off x="1524000" y="4572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2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4" descr="Thai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4052" y="1344849"/>
            <a:ext cx="2341959" cy="460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Text Box 341"/>
          <p:cNvSpPr txBox="1">
            <a:spLocks noChangeArrowheads="1"/>
          </p:cNvSpPr>
          <p:nvPr/>
        </p:nvSpPr>
        <p:spPr bwMode="auto">
          <a:xfrm>
            <a:off x="3971934" y="4089075"/>
            <a:ext cx="1061975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FF3399"/>
                </a:solidFill>
                <a:latin typeface="Arial" charset="0"/>
                <a:cs typeface="Angsana New" pitchFamily="18" charset="-34"/>
              </a:rPr>
              <a:t>Chonburi</a:t>
            </a:r>
            <a:endParaRPr lang="th-TH" sz="825" b="1" dirty="0">
              <a:solidFill>
                <a:srgbClr val="FF3399"/>
              </a:solidFill>
              <a:latin typeface="Arial" charset="0"/>
              <a:cs typeface="Angsana New" pitchFamily="18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81800" y="3565900"/>
            <a:ext cx="1828800" cy="19967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q"/>
              <a:defRPr/>
            </a:pPr>
            <a:r>
              <a:rPr lang="en-US" sz="1125" dirty="0">
                <a:solidFill>
                  <a:prstClr val="black"/>
                </a:solidFill>
                <a:latin typeface="Tw Cen MT"/>
              </a:rPr>
              <a:t>39 Engineers</a:t>
            </a:r>
          </a:p>
          <a:p>
            <a:pPr marL="214313" indent="-214313">
              <a:buFont typeface="Wingdings" pitchFamily="2" charset="2"/>
              <a:buChar char="q"/>
              <a:defRPr/>
            </a:pPr>
            <a:r>
              <a:rPr lang="en-US" sz="1125" dirty="0">
                <a:solidFill>
                  <a:prstClr val="black"/>
                </a:solidFill>
                <a:latin typeface="Tw Cen MT"/>
              </a:rPr>
              <a:t>1 Service Center in Bangkok (Service HQ)</a:t>
            </a:r>
          </a:p>
          <a:p>
            <a:pPr marL="214313" indent="-214313">
              <a:buFont typeface="Wingdings" pitchFamily="2" charset="2"/>
              <a:buChar char="q"/>
              <a:defRPr/>
            </a:pPr>
            <a:r>
              <a:rPr lang="en-US" sz="1125" dirty="0">
                <a:solidFill>
                  <a:prstClr val="black"/>
                </a:solidFill>
                <a:latin typeface="Tw Cen MT"/>
              </a:rPr>
              <a:t>Existing 26 Service Centers (Work From Home) in Upcountry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US" sz="1125" dirty="0">
                <a:solidFill>
                  <a:prstClr val="black"/>
                </a:solidFill>
                <a:latin typeface="Tw Cen MT"/>
              </a:rPr>
              <a:t>Northern : 6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US" sz="1125" dirty="0">
                <a:solidFill>
                  <a:prstClr val="black"/>
                </a:solidFill>
                <a:latin typeface="Tw Cen MT"/>
              </a:rPr>
              <a:t>Southern : 8 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US" sz="1125" dirty="0">
                <a:solidFill>
                  <a:prstClr val="black"/>
                </a:solidFill>
                <a:latin typeface="Tw Cen MT"/>
              </a:rPr>
              <a:t>North-East : 8 </a:t>
            </a:r>
            <a:endParaRPr lang="th-TH" sz="1125" dirty="0">
              <a:solidFill>
                <a:prstClr val="black"/>
              </a:solidFill>
              <a:latin typeface="Tw Cen MT"/>
            </a:endParaRP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US" sz="1125" dirty="0">
                <a:solidFill>
                  <a:prstClr val="black"/>
                </a:solidFill>
                <a:latin typeface="Tw Cen MT"/>
              </a:rPr>
              <a:t>Eastern : 4</a:t>
            </a:r>
          </a:p>
          <a:p>
            <a:pPr>
              <a:defRPr/>
            </a:pPr>
            <a:endParaRPr lang="en-US" sz="1125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4811316" y="609600"/>
            <a:ext cx="3132534" cy="32385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>
              <a:solidFill>
                <a:prstClr val="white"/>
              </a:solidFill>
            </a:endParaRPr>
          </a:p>
        </p:txBody>
      </p:sp>
      <p:grpSp>
        <p:nvGrpSpPr>
          <p:cNvPr id="67588" name="กลุ่ม 57"/>
          <p:cNvGrpSpPr>
            <a:grpSpLocks/>
          </p:cNvGrpSpPr>
          <p:nvPr/>
        </p:nvGrpSpPr>
        <p:grpSpPr bwMode="auto">
          <a:xfrm>
            <a:off x="3030423" y="5155637"/>
            <a:ext cx="729420" cy="154222"/>
            <a:chOff x="2496539" y="5331923"/>
            <a:chExt cx="972393" cy="205898"/>
          </a:xfrm>
        </p:grpSpPr>
        <p:sp>
          <p:nvSpPr>
            <p:cNvPr id="67709" name="Text Box 341"/>
            <p:cNvSpPr txBox="1">
              <a:spLocks noChangeArrowheads="1"/>
            </p:cNvSpPr>
            <p:nvPr/>
          </p:nvSpPr>
          <p:spPr bwMode="auto">
            <a:xfrm>
              <a:off x="2496539" y="5331923"/>
              <a:ext cx="506480" cy="205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13500" rIns="13500" bIns="135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25" b="1" dirty="0">
                  <a:solidFill>
                    <a:srgbClr val="7030A0"/>
                  </a:solidFill>
                  <a:latin typeface="Arial" charset="0"/>
                  <a:cs typeface="Angsana New" pitchFamily="18" charset="-34"/>
                </a:rPr>
                <a:t>Phuket</a:t>
              </a:r>
              <a:endParaRPr lang="th-TH" sz="825" b="1" dirty="0">
                <a:solidFill>
                  <a:srgbClr val="7030A0"/>
                </a:solidFill>
                <a:latin typeface="Arial" charset="0"/>
                <a:cs typeface="Angsana New" pitchFamily="18" charset="-34"/>
              </a:endParaRPr>
            </a:p>
          </p:txBody>
        </p:sp>
        <p:cxnSp>
          <p:nvCxnSpPr>
            <p:cNvPr id="36" name="ลูกศรเชื่อมต่อแบบตรง 35"/>
            <p:cNvCxnSpPr/>
            <p:nvPr/>
          </p:nvCxnSpPr>
          <p:spPr>
            <a:xfrm>
              <a:off x="3037207" y="5398017"/>
              <a:ext cx="431725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589" name="กลุ่ม 46"/>
          <p:cNvGrpSpPr>
            <a:grpSpLocks/>
          </p:cNvGrpSpPr>
          <p:nvPr/>
        </p:nvGrpSpPr>
        <p:grpSpPr bwMode="auto">
          <a:xfrm>
            <a:off x="2720472" y="1648727"/>
            <a:ext cx="1098959" cy="232458"/>
            <a:chOff x="2114797" y="1355506"/>
            <a:chExt cx="1369082" cy="300132"/>
          </a:xfrm>
        </p:grpSpPr>
        <p:sp>
          <p:nvSpPr>
            <p:cNvPr id="67707" name="Text Box 296"/>
            <p:cNvSpPr txBox="1">
              <a:spLocks noChangeArrowheads="1"/>
            </p:cNvSpPr>
            <p:nvPr/>
          </p:nvSpPr>
          <p:spPr bwMode="auto">
            <a:xfrm>
              <a:off x="2114797" y="1355506"/>
              <a:ext cx="734919" cy="19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13500" rIns="13500" bIns="135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25" b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ngsana New" pitchFamily="18" charset="-34"/>
                </a:rPr>
                <a:t>Chiang Mai</a:t>
              </a:r>
              <a:endParaRPr lang="th-TH" sz="825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ngsana New" pitchFamily="18" charset="-34"/>
              </a:endParaRPr>
            </a:p>
          </p:txBody>
        </p:sp>
        <p:cxnSp>
          <p:nvCxnSpPr>
            <p:cNvPr id="37" name="ลูกศรเชื่อมต่อแบบตรง 36"/>
            <p:cNvCxnSpPr>
              <a:stCxn id="67707" idx="3"/>
            </p:cNvCxnSpPr>
            <p:nvPr/>
          </p:nvCxnSpPr>
          <p:spPr>
            <a:xfrm>
              <a:off x="2850465" y="1455066"/>
              <a:ext cx="633414" cy="200572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590" name="กลุ่ม 47"/>
          <p:cNvGrpSpPr>
            <a:grpSpLocks/>
          </p:cNvGrpSpPr>
          <p:nvPr/>
        </p:nvGrpSpPr>
        <p:grpSpPr bwMode="auto">
          <a:xfrm>
            <a:off x="2758755" y="2042858"/>
            <a:ext cx="1603434" cy="434332"/>
            <a:chOff x="2365435" y="2019336"/>
            <a:chExt cx="2138014" cy="580336"/>
          </a:xfrm>
        </p:grpSpPr>
        <p:sp>
          <p:nvSpPr>
            <p:cNvPr id="67705" name="Text Box 341"/>
            <p:cNvSpPr txBox="1">
              <a:spLocks noChangeArrowheads="1"/>
            </p:cNvSpPr>
            <p:nvPr/>
          </p:nvSpPr>
          <p:spPr bwMode="auto">
            <a:xfrm>
              <a:off x="2365435" y="2019336"/>
              <a:ext cx="833618" cy="206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13500" rIns="13500" bIns="135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25" b="1" dirty="0" err="1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ngsana New" pitchFamily="18" charset="-34"/>
                </a:rPr>
                <a:t>Phitsanulok</a:t>
              </a:r>
              <a:endParaRPr lang="th-TH" sz="825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ngsana New" pitchFamily="18" charset="-34"/>
              </a:endParaRPr>
            </a:p>
          </p:txBody>
        </p:sp>
        <p:cxnSp>
          <p:nvCxnSpPr>
            <p:cNvPr id="38" name="ลูกศรเชื่อมต่อแบบตรง 37"/>
            <p:cNvCxnSpPr>
              <a:stCxn id="67705" idx="3"/>
            </p:cNvCxnSpPr>
            <p:nvPr/>
          </p:nvCxnSpPr>
          <p:spPr>
            <a:xfrm>
              <a:off x="3200390" y="2122369"/>
              <a:ext cx="1303059" cy="477303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591" name="กลุ่ม 48"/>
          <p:cNvGrpSpPr>
            <a:grpSpLocks/>
          </p:cNvGrpSpPr>
          <p:nvPr/>
        </p:nvGrpSpPr>
        <p:grpSpPr bwMode="auto">
          <a:xfrm>
            <a:off x="4752772" y="3087391"/>
            <a:ext cx="1781426" cy="529374"/>
            <a:chOff x="4335933" y="2682907"/>
            <a:chExt cx="2375167" cy="705450"/>
          </a:xfrm>
        </p:grpSpPr>
        <p:cxnSp>
          <p:nvCxnSpPr>
            <p:cNvPr id="41" name="ลูกศรเชื่อมต่อแบบตรง 40"/>
            <p:cNvCxnSpPr/>
            <p:nvPr/>
          </p:nvCxnSpPr>
          <p:spPr>
            <a:xfrm flipH="1" flipV="1">
              <a:off x="4335933" y="2682907"/>
              <a:ext cx="1089680" cy="475136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703" name="Text Box 341"/>
            <p:cNvSpPr txBox="1">
              <a:spLocks noChangeArrowheads="1"/>
            </p:cNvSpPr>
            <p:nvPr/>
          </p:nvSpPr>
          <p:spPr bwMode="auto">
            <a:xfrm>
              <a:off x="5353912" y="3182839"/>
              <a:ext cx="1357188" cy="20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13500" rIns="13500" bIns="135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25" b="1" dirty="0" err="1">
                  <a:solidFill>
                    <a:srgbClr val="00642D"/>
                  </a:solidFill>
                  <a:latin typeface="Arial" charset="0"/>
                  <a:cs typeface="Angsana New" pitchFamily="18" charset="-34"/>
                </a:rPr>
                <a:t>Nakhonratchasrima</a:t>
              </a:r>
              <a:endParaRPr lang="th-TH" sz="825" b="1" dirty="0">
                <a:solidFill>
                  <a:srgbClr val="00642D"/>
                </a:solidFill>
                <a:latin typeface="Arial" charset="0"/>
                <a:cs typeface="Angsana New" pitchFamily="18" charset="-34"/>
              </a:endParaRPr>
            </a:p>
          </p:txBody>
        </p:sp>
      </p:grpSp>
      <p:grpSp>
        <p:nvGrpSpPr>
          <p:cNvPr id="67592" name="กลุ่ม 58"/>
          <p:cNvGrpSpPr>
            <a:grpSpLocks/>
          </p:cNvGrpSpPr>
          <p:nvPr/>
        </p:nvGrpSpPr>
        <p:grpSpPr bwMode="auto">
          <a:xfrm>
            <a:off x="4102153" y="4912077"/>
            <a:ext cx="1664834" cy="281179"/>
            <a:chOff x="3557704" y="4116039"/>
            <a:chExt cx="1540909" cy="1969388"/>
          </a:xfrm>
        </p:grpSpPr>
        <p:sp>
          <p:nvSpPr>
            <p:cNvPr id="67701" name="Text Box 341"/>
            <p:cNvSpPr txBox="1">
              <a:spLocks noChangeArrowheads="1"/>
            </p:cNvSpPr>
            <p:nvPr/>
          </p:nvSpPr>
          <p:spPr bwMode="auto">
            <a:xfrm>
              <a:off x="3959523" y="4116039"/>
              <a:ext cx="1139090" cy="196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500" tIns="13500" rIns="13500" bIns="135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25" b="1" dirty="0" err="1">
                  <a:solidFill>
                    <a:srgbClr val="7030A0"/>
                  </a:solidFill>
                  <a:latin typeface="Arial" charset="0"/>
                  <a:cs typeface="Angsana New" pitchFamily="18" charset="-34"/>
                </a:rPr>
                <a:t>Nakhon</a:t>
              </a:r>
              <a:r>
                <a:rPr lang="en-US" sz="825" b="1" dirty="0">
                  <a:solidFill>
                    <a:srgbClr val="7030A0"/>
                  </a:solidFill>
                  <a:latin typeface="Arial" charset="0"/>
                  <a:cs typeface="Angsana New" pitchFamily="18" charset="-34"/>
                </a:rPr>
                <a:t> Si </a:t>
              </a:r>
              <a:r>
                <a:rPr lang="en-US" sz="825" b="1" dirty="0" err="1">
                  <a:solidFill>
                    <a:srgbClr val="7030A0"/>
                  </a:solidFill>
                  <a:latin typeface="Arial" charset="0"/>
                  <a:cs typeface="Angsana New" pitchFamily="18" charset="-34"/>
                </a:rPr>
                <a:t>Thammarat</a:t>
              </a:r>
              <a:endParaRPr lang="th-TH" sz="825" b="1" dirty="0">
                <a:solidFill>
                  <a:srgbClr val="7030A0"/>
                </a:solidFill>
                <a:latin typeface="Arial" charset="0"/>
                <a:cs typeface="Angsana New" pitchFamily="18" charset="-34"/>
              </a:endParaRPr>
            </a:p>
            <a:p>
              <a:pPr algn="ctr" eaLnBrk="1" hangingPunct="1"/>
              <a:endParaRPr lang="th-TH" sz="825" b="1" dirty="0">
                <a:solidFill>
                  <a:srgbClr val="7030A0"/>
                </a:solidFill>
                <a:latin typeface="Arial" charset="0"/>
                <a:cs typeface="Angsana New" pitchFamily="18" charset="-34"/>
              </a:endParaRPr>
            </a:p>
          </p:txBody>
        </p:sp>
        <p:cxnSp>
          <p:nvCxnSpPr>
            <p:cNvPr id="43" name="ลูกศรเชื่อมต่อแบบตรง 42"/>
            <p:cNvCxnSpPr/>
            <p:nvPr/>
          </p:nvCxnSpPr>
          <p:spPr>
            <a:xfrm flipH="1">
              <a:off x="3557704" y="4600772"/>
              <a:ext cx="463463" cy="5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593" name="กลุ่ม 59"/>
          <p:cNvGrpSpPr>
            <a:grpSpLocks/>
          </p:cNvGrpSpPr>
          <p:nvPr/>
        </p:nvGrpSpPr>
        <p:grpSpPr bwMode="auto">
          <a:xfrm>
            <a:off x="3464568" y="5545699"/>
            <a:ext cx="842394" cy="217531"/>
            <a:chOff x="5573205" y="6474141"/>
            <a:chExt cx="1117732" cy="290436"/>
          </a:xfrm>
        </p:grpSpPr>
        <p:cxnSp>
          <p:nvCxnSpPr>
            <p:cNvPr id="42" name="ลูกศรเชื่อมต่อแบบตรง 41"/>
            <p:cNvCxnSpPr/>
            <p:nvPr/>
          </p:nvCxnSpPr>
          <p:spPr>
            <a:xfrm flipV="1">
              <a:off x="6072741" y="6474141"/>
              <a:ext cx="618196" cy="10205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700" name="Text Box 341"/>
            <p:cNvSpPr txBox="1">
              <a:spLocks noChangeArrowheads="1"/>
            </p:cNvSpPr>
            <p:nvPr/>
          </p:nvSpPr>
          <p:spPr bwMode="auto">
            <a:xfrm>
              <a:off x="5573205" y="6558668"/>
              <a:ext cx="665752" cy="205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13500" rIns="13500" bIns="135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25" b="1" dirty="0" err="1">
                  <a:solidFill>
                    <a:srgbClr val="7030A0"/>
                  </a:solidFill>
                  <a:latin typeface="Arial" charset="0"/>
                  <a:cs typeface="Angsana New" pitchFamily="18" charset="-34"/>
                </a:rPr>
                <a:t>Songkhla</a:t>
              </a:r>
              <a:endParaRPr lang="th-TH" sz="825" b="1" dirty="0">
                <a:solidFill>
                  <a:srgbClr val="7030A0"/>
                </a:solidFill>
                <a:latin typeface="Arial" charset="0"/>
                <a:cs typeface="Angsana New" pitchFamily="18" charset="-34"/>
              </a:endParaRPr>
            </a:p>
          </p:txBody>
        </p:sp>
      </p:grpSp>
      <p:cxnSp>
        <p:nvCxnSpPr>
          <p:cNvPr id="63" name="ลูกศรเชื่อมต่อแบบตรง 62"/>
          <p:cNvCxnSpPr>
            <a:stCxn id="340" idx="3"/>
          </p:cNvCxnSpPr>
          <p:nvPr/>
        </p:nvCxnSpPr>
        <p:spPr>
          <a:xfrm flipV="1">
            <a:off x="3223096" y="3413143"/>
            <a:ext cx="1007070" cy="6732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598" name="กลุ่ม 84"/>
          <p:cNvGrpSpPr>
            <a:grpSpLocks/>
          </p:cNvGrpSpPr>
          <p:nvPr/>
        </p:nvGrpSpPr>
        <p:grpSpPr bwMode="auto">
          <a:xfrm>
            <a:off x="5978371" y="3279511"/>
            <a:ext cx="109538" cy="205979"/>
            <a:chOff x="406051" y="1569720"/>
            <a:chExt cx="1371600" cy="2884575"/>
          </a:xfrm>
          <a:solidFill>
            <a:srgbClr val="00642D"/>
          </a:solidFill>
        </p:grpSpPr>
        <p:sp>
          <p:nvSpPr>
            <p:cNvPr id="86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3605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gray">
            <a:xfrm>
              <a:off x="406051" y="2253352"/>
              <a:ext cx="1371600" cy="2200943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67599" name="กลุ่ม 87"/>
          <p:cNvGrpSpPr>
            <a:grpSpLocks/>
          </p:cNvGrpSpPr>
          <p:nvPr/>
        </p:nvGrpSpPr>
        <p:grpSpPr bwMode="auto">
          <a:xfrm>
            <a:off x="5092090" y="4717702"/>
            <a:ext cx="109538" cy="204788"/>
            <a:chOff x="406051" y="1569720"/>
            <a:chExt cx="1371600" cy="2884575"/>
          </a:xfrm>
          <a:solidFill>
            <a:srgbClr val="7030A0"/>
          </a:solidFill>
        </p:grpSpPr>
        <p:sp>
          <p:nvSpPr>
            <p:cNvPr id="89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gray">
            <a:xfrm>
              <a:off x="406051" y="2257327"/>
              <a:ext cx="1371600" cy="219696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67600" name="กลุ่ม 90"/>
          <p:cNvGrpSpPr>
            <a:grpSpLocks/>
          </p:cNvGrpSpPr>
          <p:nvPr/>
        </p:nvGrpSpPr>
        <p:grpSpPr bwMode="auto">
          <a:xfrm>
            <a:off x="5086350" y="5483685"/>
            <a:ext cx="109538" cy="205978"/>
            <a:chOff x="406051" y="1569720"/>
            <a:chExt cx="1371600" cy="2884575"/>
          </a:xfrm>
          <a:solidFill>
            <a:srgbClr val="7030A0"/>
          </a:solidFill>
        </p:grpSpPr>
        <p:sp>
          <p:nvSpPr>
            <p:cNvPr id="92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3607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gray">
            <a:xfrm>
              <a:off x="406051" y="2253344"/>
              <a:ext cx="1371600" cy="220095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4733925" y="591235"/>
            <a:ext cx="3024188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Nationwide Service Center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1625203" y="762000"/>
            <a:ext cx="3186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618" name="กลุ่ม 87"/>
          <p:cNvGrpSpPr>
            <a:grpSpLocks/>
          </p:cNvGrpSpPr>
          <p:nvPr/>
        </p:nvGrpSpPr>
        <p:grpSpPr bwMode="auto">
          <a:xfrm>
            <a:off x="4483648" y="3909775"/>
            <a:ext cx="109538" cy="204788"/>
            <a:chOff x="406051" y="1569720"/>
            <a:chExt cx="1371600" cy="2884575"/>
          </a:xfrm>
          <a:solidFill>
            <a:srgbClr val="FF66CC"/>
          </a:solidFill>
        </p:grpSpPr>
        <p:sp>
          <p:nvSpPr>
            <p:cNvPr id="150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151" name="Freeform 14"/>
            <p:cNvSpPr>
              <a:spLocks/>
            </p:cNvSpPr>
            <p:nvPr/>
          </p:nvSpPr>
          <p:spPr bwMode="gray">
            <a:xfrm>
              <a:off x="406051" y="2257327"/>
              <a:ext cx="1371600" cy="219696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sp>
        <p:nvSpPr>
          <p:cNvPr id="67619" name="Text Box 341"/>
          <p:cNvSpPr txBox="1">
            <a:spLocks noChangeArrowheads="1"/>
          </p:cNvSpPr>
          <p:nvPr/>
        </p:nvSpPr>
        <p:spPr bwMode="auto">
          <a:xfrm>
            <a:off x="4864702" y="4178228"/>
            <a:ext cx="1096565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FF3399"/>
                </a:solidFill>
                <a:latin typeface="Arial" charset="0"/>
                <a:cs typeface="Angsana New" pitchFamily="18" charset="-34"/>
              </a:rPr>
              <a:t>Chanthaburi</a:t>
            </a:r>
            <a:endParaRPr lang="th-TH" sz="825" b="1" dirty="0">
              <a:solidFill>
                <a:srgbClr val="FF3399"/>
              </a:solidFill>
              <a:latin typeface="Arial" charset="0"/>
              <a:cs typeface="Angsana New" pitchFamily="18" charset="-34"/>
            </a:endParaRPr>
          </a:p>
        </p:txBody>
      </p:sp>
      <p:cxnSp>
        <p:nvCxnSpPr>
          <p:cNvPr id="171" name="ลูกศรเชื่อมต่อแบบตรง 39"/>
          <p:cNvCxnSpPr>
            <a:stCxn id="67632" idx="1"/>
          </p:cNvCxnSpPr>
          <p:nvPr/>
        </p:nvCxnSpPr>
        <p:spPr>
          <a:xfrm flipH="1">
            <a:off x="5065770" y="2197361"/>
            <a:ext cx="1342056" cy="520464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21" name="Text Box 341"/>
          <p:cNvSpPr txBox="1">
            <a:spLocks noChangeArrowheads="1"/>
          </p:cNvSpPr>
          <p:nvPr/>
        </p:nvSpPr>
        <p:spPr bwMode="auto">
          <a:xfrm>
            <a:off x="5448367" y="1726964"/>
            <a:ext cx="585109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Khon</a:t>
            </a:r>
            <a:r>
              <a:rPr lang="en-US" sz="825" b="1" dirty="0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Kaen</a:t>
            </a:r>
            <a:endParaRPr lang="th-TH" sz="825" b="1" dirty="0">
              <a:solidFill>
                <a:srgbClr val="00642D"/>
              </a:solidFill>
              <a:latin typeface="Arial" charset="0"/>
              <a:cs typeface="Angsana New" pitchFamily="18" charset="-34"/>
            </a:endParaRPr>
          </a:p>
        </p:txBody>
      </p:sp>
      <p:cxnSp>
        <p:nvCxnSpPr>
          <p:cNvPr id="185" name="ลูกศรเชื่อมต่อแบบตรง 39"/>
          <p:cNvCxnSpPr>
            <a:stCxn id="318" idx="14"/>
          </p:cNvCxnSpPr>
          <p:nvPr/>
        </p:nvCxnSpPr>
        <p:spPr>
          <a:xfrm flipH="1" flipV="1">
            <a:off x="4583849" y="3687983"/>
            <a:ext cx="243881" cy="443095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623" name="กลุ่ม 81"/>
          <p:cNvGrpSpPr>
            <a:grpSpLocks/>
          </p:cNvGrpSpPr>
          <p:nvPr/>
        </p:nvGrpSpPr>
        <p:grpSpPr bwMode="auto">
          <a:xfrm>
            <a:off x="5032315" y="1443294"/>
            <a:ext cx="110728" cy="204788"/>
            <a:chOff x="406051" y="1569720"/>
            <a:chExt cx="1371600" cy="2884575"/>
          </a:xfrm>
          <a:solidFill>
            <a:srgbClr val="00642D"/>
          </a:solidFill>
        </p:grpSpPr>
        <p:sp>
          <p:nvSpPr>
            <p:cNvPr id="196" name="Freeform 13"/>
            <p:cNvSpPr>
              <a:spLocks/>
            </p:cNvSpPr>
            <p:nvPr/>
          </p:nvSpPr>
          <p:spPr bwMode="gray">
            <a:xfrm>
              <a:off x="760013" y="1569720"/>
              <a:ext cx="648931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197" name="Freeform 14"/>
            <p:cNvSpPr>
              <a:spLocks/>
            </p:cNvSpPr>
            <p:nvPr/>
          </p:nvSpPr>
          <p:spPr bwMode="gray">
            <a:xfrm>
              <a:off x="406051" y="2257317"/>
              <a:ext cx="1371600" cy="219697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cxnSp>
        <p:nvCxnSpPr>
          <p:cNvPr id="198" name="ลูกศรเชื่อมต่อแบบตรง 39"/>
          <p:cNvCxnSpPr>
            <a:stCxn id="67621" idx="1"/>
          </p:cNvCxnSpPr>
          <p:nvPr/>
        </p:nvCxnSpPr>
        <p:spPr>
          <a:xfrm flipH="1">
            <a:off x="4918597" y="1804075"/>
            <a:ext cx="528567" cy="772860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627" name="กลุ่ม 46"/>
          <p:cNvGrpSpPr>
            <a:grpSpLocks/>
          </p:cNvGrpSpPr>
          <p:nvPr/>
        </p:nvGrpSpPr>
        <p:grpSpPr bwMode="auto">
          <a:xfrm>
            <a:off x="4078870" y="1372643"/>
            <a:ext cx="821745" cy="557081"/>
            <a:chOff x="1299921" y="1205912"/>
            <a:chExt cx="1096277" cy="741330"/>
          </a:xfrm>
        </p:grpSpPr>
        <p:sp>
          <p:nvSpPr>
            <p:cNvPr id="67661" name="Text Box 296"/>
            <p:cNvSpPr txBox="1">
              <a:spLocks noChangeArrowheads="1"/>
            </p:cNvSpPr>
            <p:nvPr/>
          </p:nvSpPr>
          <p:spPr bwMode="auto">
            <a:xfrm>
              <a:off x="1733233" y="1205912"/>
              <a:ext cx="662965" cy="205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13500" rIns="13500" bIns="135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25" b="1" dirty="0" err="1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ngsana New" pitchFamily="18" charset="-34"/>
                </a:rPr>
                <a:t>Lampang</a:t>
              </a:r>
              <a:endParaRPr lang="th-TH" sz="825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ngsana New" pitchFamily="18" charset="-34"/>
              </a:endParaRPr>
            </a:p>
          </p:txBody>
        </p:sp>
        <p:cxnSp>
          <p:nvCxnSpPr>
            <p:cNvPr id="188" name="ลูกศรเชื่อมต่อแบบตรง 36"/>
            <p:cNvCxnSpPr/>
            <p:nvPr/>
          </p:nvCxnSpPr>
          <p:spPr>
            <a:xfrm flipH="1">
              <a:off x="1299921" y="1421038"/>
              <a:ext cx="459648" cy="526204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629" name="กลุ่ม 68"/>
          <p:cNvGrpSpPr>
            <a:grpSpLocks/>
          </p:cNvGrpSpPr>
          <p:nvPr/>
        </p:nvGrpSpPr>
        <p:grpSpPr bwMode="auto">
          <a:xfrm>
            <a:off x="3036223" y="1868042"/>
            <a:ext cx="109538" cy="205979"/>
            <a:chOff x="406051" y="1569720"/>
            <a:chExt cx="1371600" cy="2884575"/>
          </a:xfrm>
          <a:solidFill>
            <a:srgbClr val="00B0F0"/>
          </a:solidFill>
        </p:grpSpPr>
        <p:sp>
          <p:nvSpPr>
            <p:cNvPr id="206" name="Freeform 13"/>
            <p:cNvSpPr>
              <a:spLocks/>
            </p:cNvSpPr>
            <p:nvPr/>
          </p:nvSpPr>
          <p:spPr bwMode="gray">
            <a:xfrm>
              <a:off x="763860" y="1569720"/>
              <a:ext cx="641069" cy="633605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07" name="Freeform 14"/>
            <p:cNvSpPr>
              <a:spLocks/>
            </p:cNvSpPr>
            <p:nvPr/>
          </p:nvSpPr>
          <p:spPr bwMode="gray">
            <a:xfrm>
              <a:off x="406051" y="2253352"/>
              <a:ext cx="1371600" cy="2200943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67630" name="กลุ่ม 81"/>
          <p:cNvGrpSpPr>
            <a:grpSpLocks/>
          </p:cNvGrpSpPr>
          <p:nvPr/>
        </p:nvGrpSpPr>
        <p:grpSpPr bwMode="auto">
          <a:xfrm>
            <a:off x="6397830" y="2309791"/>
            <a:ext cx="109538" cy="204788"/>
            <a:chOff x="406051" y="1569720"/>
            <a:chExt cx="1371600" cy="2884575"/>
          </a:xfrm>
          <a:solidFill>
            <a:srgbClr val="00642D"/>
          </a:solidFill>
        </p:grpSpPr>
        <p:sp>
          <p:nvSpPr>
            <p:cNvPr id="252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53" name="Freeform 14"/>
            <p:cNvSpPr>
              <a:spLocks/>
            </p:cNvSpPr>
            <p:nvPr/>
          </p:nvSpPr>
          <p:spPr bwMode="gray">
            <a:xfrm>
              <a:off x="406051" y="2257317"/>
              <a:ext cx="1371600" cy="219697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pic>
        <p:nvPicPr>
          <p:cNvPr id="67631" name="Picture 3" descr="C:\Users\TEAM SERVICE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5334000"/>
            <a:ext cx="1438275" cy="82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32" name="Text Box 341"/>
          <p:cNvSpPr txBox="1">
            <a:spLocks noChangeArrowheads="1"/>
          </p:cNvSpPr>
          <p:nvPr/>
        </p:nvSpPr>
        <p:spPr bwMode="auto">
          <a:xfrm>
            <a:off x="6406624" y="2120250"/>
            <a:ext cx="835178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Maha</a:t>
            </a:r>
            <a:r>
              <a:rPr lang="en-US" sz="825" b="1" dirty="0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Sarakham</a:t>
            </a:r>
            <a:endParaRPr lang="th-TH" sz="825" b="1" dirty="0">
              <a:solidFill>
                <a:srgbClr val="00642D"/>
              </a:solidFill>
              <a:latin typeface="Arial" charset="0"/>
              <a:cs typeface="Angsana New" pitchFamily="18" charset="-34"/>
            </a:endParaRPr>
          </a:p>
        </p:txBody>
      </p:sp>
      <p:grpSp>
        <p:nvGrpSpPr>
          <p:cNvPr id="67638" name="กลุ่ม 84"/>
          <p:cNvGrpSpPr>
            <a:grpSpLocks/>
          </p:cNvGrpSpPr>
          <p:nvPr/>
        </p:nvGrpSpPr>
        <p:grpSpPr bwMode="auto">
          <a:xfrm>
            <a:off x="5336962" y="3992012"/>
            <a:ext cx="109538" cy="204788"/>
            <a:chOff x="406051" y="1569720"/>
            <a:chExt cx="1371600" cy="2884575"/>
          </a:xfrm>
          <a:solidFill>
            <a:srgbClr val="FF66CC"/>
          </a:solidFill>
        </p:grpSpPr>
        <p:sp>
          <p:nvSpPr>
            <p:cNvPr id="261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62" name="Freeform 14"/>
            <p:cNvSpPr>
              <a:spLocks/>
            </p:cNvSpPr>
            <p:nvPr/>
          </p:nvSpPr>
          <p:spPr bwMode="gray">
            <a:xfrm>
              <a:off x="406051" y="2257327"/>
              <a:ext cx="1371600" cy="219696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pic>
        <p:nvPicPr>
          <p:cNvPr id="9218" name="Picture 2" descr="C:\Users\TEAM SERVICE\Desktop\images (1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81000"/>
            <a:ext cx="1257300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6" name="ลูกศรเชื่อมต่อแบบตรง 39"/>
          <p:cNvCxnSpPr>
            <a:stCxn id="147" idx="2"/>
          </p:cNvCxnSpPr>
          <p:nvPr/>
        </p:nvCxnSpPr>
        <p:spPr>
          <a:xfrm flipH="1">
            <a:off x="4959690" y="1788712"/>
            <a:ext cx="136733" cy="564422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Box 341"/>
          <p:cNvSpPr txBox="1">
            <a:spLocks noChangeArrowheads="1"/>
          </p:cNvSpPr>
          <p:nvPr/>
        </p:nvSpPr>
        <p:spPr bwMode="auto">
          <a:xfrm>
            <a:off x="4793449" y="1634490"/>
            <a:ext cx="605948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Udon</a:t>
            </a:r>
            <a:r>
              <a:rPr lang="en-US" sz="825" b="1" dirty="0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Thani</a:t>
            </a:r>
            <a:endParaRPr lang="th-TH" sz="825" b="1" dirty="0">
              <a:solidFill>
                <a:srgbClr val="00642D"/>
              </a:solidFill>
              <a:latin typeface="Arial" charset="0"/>
              <a:cs typeface="Angsana New" pitchFamily="18" charset="-34"/>
            </a:endParaRPr>
          </a:p>
        </p:txBody>
      </p:sp>
      <p:cxnSp>
        <p:nvCxnSpPr>
          <p:cNvPr id="155" name="ลูกศรเชื่อมต่อแบบตรง 39"/>
          <p:cNvCxnSpPr>
            <a:stCxn id="161" idx="1"/>
          </p:cNvCxnSpPr>
          <p:nvPr/>
        </p:nvCxnSpPr>
        <p:spPr>
          <a:xfrm flipH="1" flipV="1">
            <a:off x="5028057" y="3127462"/>
            <a:ext cx="1110739" cy="113684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 Box 341"/>
          <p:cNvSpPr txBox="1">
            <a:spLocks noChangeArrowheads="1"/>
          </p:cNvSpPr>
          <p:nvPr/>
        </p:nvSpPr>
        <p:spPr bwMode="auto">
          <a:xfrm>
            <a:off x="6137794" y="3164035"/>
            <a:ext cx="434427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Buriram</a:t>
            </a:r>
            <a:endParaRPr lang="th-TH" sz="825" b="1" dirty="0">
              <a:solidFill>
                <a:srgbClr val="00642D"/>
              </a:solidFill>
              <a:latin typeface="Arial" charset="0"/>
              <a:cs typeface="Angsana New" pitchFamily="18" charset="-34"/>
            </a:endParaRPr>
          </a:p>
        </p:txBody>
      </p:sp>
      <p:grpSp>
        <p:nvGrpSpPr>
          <p:cNvPr id="165" name="กลุ่ม 81"/>
          <p:cNvGrpSpPr>
            <a:grpSpLocks/>
          </p:cNvGrpSpPr>
          <p:nvPr/>
        </p:nvGrpSpPr>
        <p:grpSpPr bwMode="auto">
          <a:xfrm>
            <a:off x="6283989" y="2985310"/>
            <a:ext cx="109538" cy="204788"/>
            <a:chOff x="406051" y="1569720"/>
            <a:chExt cx="1371600" cy="2884575"/>
          </a:xfrm>
          <a:solidFill>
            <a:srgbClr val="00642D"/>
          </a:solidFill>
        </p:grpSpPr>
        <p:sp>
          <p:nvSpPr>
            <p:cNvPr id="166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170" name="Freeform 14"/>
            <p:cNvSpPr>
              <a:spLocks/>
            </p:cNvSpPr>
            <p:nvPr/>
          </p:nvSpPr>
          <p:spPr bwMode="gray">
            <a:xfrm>
              <a:off x="406051" y="2257317"/>
              <a:ext cx="1371600" cy="219697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199" name="กลุ่ม 59"/>
          <p:cNvGrpSpPr>
            <a:grpSpLocks/>
          </p:cNvGrpSpPr>
          <p:nvPr/>
        </p:nvGrpSpPr>
        <p:grpSpPr bwMode="auto">
          <a:xfrm>
            <a:off x="4658380" y="5667631"/>
            <a:ext cx="683224" cy="154222"/>
            <a:chOff x="4586743" y="6261582"/>
            <a:chExt cx="910734" cy="205913"/>
          </a:xfrm>
        </p:grpSpPr>
        <p:cxnSp>
          <p:nvCxnSpPr>
            <p:cNvPr id="200" name="ลูกศรเชื่อมต่อแบบตรง 199"/>
            <p:cNvCxnSpPr>
              <a:stCxn id="201" idx="1"/>
            </p:cNvCxnSpPr>
            <p:nvPr/>
          </p:nvCxnSpPr>
          <p:spPr>
            <a:xfrm flipH="1" flipV="1">
              <a:off x="4586743" y="6362901"/>
              <a:ext cx="404564" cy="1638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 Box 341"/>
            <p:cNvSpPr txBox="1">
              <a:spLocks noChangeArrowheads="1"/>
            </p:cNvSpPr>
            <p:nvPr/>
          </p:nvSpPr>
          <p:spPr bwMode="auto">
            <a:xfrm>
              <a:off x="4991039" y="6261582"/>
              <a:ext cx="506438" cy="20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13500" rIns="13500" bIns="135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25" b="1" dirty="0" err="1">
                  <a:solidFill>
                    <a:srgbClr val="7030A0"/>
                  </a:solidFill>
                  <a:latin typeface="Arial" charset="0"/>
                  <a:cs typeface="Angsana New" pitchFamily="18" charset="-34"/>
                </a:rPr>
                <a:t>Pattani</a:t>
              </a:r>
              <a:endParaRPr lang="th-TH" sz="825" b="1" dirty="0">
                <a:solidFill>
                  <a:srgbClr val="7030A0"/>
                </a:solidFill>
                <a:latin typeface="Arial" charset="0"/>
                <a:cs typeface="Angsana New" pitchFamily="18" charset="-34"/>
              </a:endParaRPr>
            </a:p>
          </p:txBody>
        </p:sp>
      </p:grpSp>
      <p:grpSp>
        <p:nvGrpSpPr>
          <p:cNvPr id="202" name="กลุ่ม 78"/>
          <p:cNvGrpSpPr>
            <a:grpSpLocks/>
          </p:cNvGrpSpPr>
          <p:nvPr/>
        </p:nvGrpSpPr>
        <p:grpSpPr bwMode="auto">
          <a:xfrm>
            <a:off x="3674931" y="5423970"/>
            <a:ext cx="110728" cy="205978"/>
            <a:chOff x="406051" y="1569720"/>
            <a:chExt cx="1371600" cy="2884575"/>
          </a:xfrm>
          <a:solidFill>
            <a:srgbClr val="7030A0"/>
          </a:solidFill>
        </p:grpSpPr>
        <p:sp>
          <p:nvSpPr>
            <p:cNvPr id="205" name="Freeform 13"/>
            <p:cNvSpPr>
              <a:spLocks/>
            </p:cNvSpPr>
            <p:nvPr/>
          </p:nvSpPr>
          <p:spPr bwMode="gray">
            <a:xfrm>
              <a:off x="760013" y="1569720"/>
              <a:ext cx="648931" cy="633607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08" name="Freeform 14"/>
            <p:cNvSpPr>
              <a:spLocks/>
            </p:cNvSpPr>
            <p:nvPr/>
          </p:nvSpPr>
          <p:spPr bwMode="gray">
            <a:xfrm>
              <a:off x="406051" y="2253344"/>
              <a:ext cx="1371600" cy="220095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227" name="กลุ่ม 63"/>
          <p:cNvGrpSpPr>
            <a:grpSpLocks/>
          </p:cNvGrpSpPr>
          <p:nvPr/>
        </p:nvGrpSpPr>
        <p:grpSpPr bwMode="auto">
          <a:xfrm>
            <a:off x="2952532" y="1440730"/>
            <a:ext cx="109538" cy="204788"/>
            <a:chOff x="406051" y="1569720"/>
            <a:chExt cx="1371600" cy="2884575"/>
          </a:xfrm>
          <a:solidFill>
            <a:srgbClr val="00B0F0"/>
          </a:solidFill>
        </p:grpSpPr>
        <p:sp>
          <p:nvSpPr>
            <p:cNvPr id="228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29" name="Freeform 14"/>
            <p:cNvSpPr>
              <a:spLocks/>
            </p:cNvSpPr>
            <p:nvPr/>
          </p:nvSpPr>
          <p:spPr bwMode="gray">
            <a:xfrm>
              <a:off x="406051" y="2257327"/>
              <a:ext cx="1371600" cy="219696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sp>
        <p:nvSpPr>
          <p:cNvPr id="230" name="Text Box 341"/>
          <p:cNvSpPr txBox="1">
            <a:spLocks noChangeArrowheads="1"/>
          </p:cNvSpPr>
          <p:nvPr/>
        </p:nvSpPr>
        <p:spPr bwMode="auto">
          <a:xfrm>
            <a:off x="6088378" y="2489659"/>
            <a:ext cx="798309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Amnat</a:t>
            </a:r>
            <a:r>
              <a:rPr lang="en-US" sz="825" b="1" dirty="0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Charorn</a:t>
            </a:r>
            <a:endParaRPr lang="th-TH" sz="825" b="1" dirty="0">
              <a:solidFill>
                <a:srgbClr val="00642D"/>
              </a:solidFill>
              <a:latin typeface="Arial" charset="0"/>
              <a:cs typeface="Angsana New" pitchFamily="18" charset="-34"/>
            </a:endParaRPr>
          </a:p>
        </p:txBody>
      </p:sp>
      <p:cxnSp>
        <p:nvCxnSpPr>
          <p:cNvPr id="231" name="ลูกศรเชื่อมต่อแบบตรง 39"/>
          <p:cNvCxnSpPr>
            <a:stCxn id="230" idx="1"/>
          </p:cNvCxnSpPr>
          <p:nvPr/>
        </p:nvCxnSpPr>
        <p:spPr>
          <a:xfrm flipH="1">
            <a:off x="5521650" y="2566770"/>
            <a:ext cx="566928" cy="217060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กลุ่ม 81"/>
          <p:cNvGrpSpPr>
            <a:grpSpLocks/>
          </p:cNvGrpSpPr>
          <p:nvPr/>
        </p:nvGrpSpPr>
        <p:grpSpPr bwMode="auto">
          <a:xfrm>
            <a:off x="6186331" y="1705151"/>
            <a:ext cx="109538" cy="204788"/>
            <a:chOff x="406051" y="1569720"/>
            <a:chExt cx="1371600" cy="2884575"/>
          </a:xfrm>
          <a:solidFill>
            <a:srgbClr val="00642D"/>
          </a:solidFill>
        </p:grpSpPr>
        <p:sp>
          <p:nvSpPr>
            <p:cNvPr id="233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36" name="Freeform 14"/>
            <p:cNvSpPr>
              <a:spLocks/>
            </p:cNvSpPr>
            <p:nvPr/>
          </p:nvSpPr>
          <p:spPr bwMode="gray">
            <a:xfrm>
              <a:off x="406051" y="2257317"/>
              <a:ext cx="1371600" cy="219697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239" name="กลุ่ม 78"/>
          <p:cNvGrpSpPr>
            <a:grpSpLocks/>
          </p:cNvGrpSpPr>
          <p:nvPr/>
        </p:nvGrpSpPr>
        <p:grpSpPr bwMode="auto">
          <a:xfrm>
            <a:off x="3179034" y="4967820"/>
            <a:ext cx="110728" cy="205978"/>
            <a:chOff x="406051" y="1569720"/>
            <a:chExt cx="1371600" cy="2884575"/>
          </a:xfrm>
          <a:solidFill>
            <a:srgbClr val="7030A0"/>
          </a:solidFill>
        </p:grpSpPr>
        <p:sp>
          <p:nvSpPr>
            <p:cNvPr id="240" name="Freeform 13"/>
            <p:cNvSpPr>
              <a:spLocks/>
            </p:cNvSpPr>
            <p:nvPr/>
          </p:nvSpPr>
          <p:spPr bwMode="gray">
            <a:xfrm>
              <a:off x="760013" y="1569720"/>
              <a:ext cx="648931" cy="633607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41" name="Freeform 14"/>
            <p:cNvSpPr>
              <a:spLocks/>
            </p:cNvSpPr>
            <p:nvPr/>
          </p:nvSpPr>
          <p:spPr bwMode="gray">
            <a:xfrm>
              <a:off x="406051" y="2253344"/>
              <a:ext cx="1371600" cy="220095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283" name="กลุ่ม 63"/>
          <p:cNvGrpSpPr>
            <a:grpSpLocks/>
          </p:cNvGrpSpPr>
          <p:nvPr/>
        </p:nvGrpSpPr>
        <p:grpSpPr bwMode="auto">
          <a:xfrm>
            <a:off x="3369716" y="1200811"/>
            <a:ext cx="109538" cy="204788"/>
            <a:chOff x="406051" y="1569720"/>
            <a:chExt cx="1371600" cy="2884575"/>
          </a:xfrm>
          <a:solidFill>
            <a:srgbClr val="00B0F0"/>
          </a:solidFill>
        </p:grpSpPr>
        <p:sp>
          <p:nvSpPr>
            <p:cNvPr id="284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85" name="Freeform 14"/>
            <p:cNvSpPr>
              <a:spLocks/>
            </p:cNvSpPr>
            <p:nvPr/>
          </p:nvSpPr>
          <p:spPr bwMode="gray">
            <a:xfrm>
              <a:off x="406051" y="2257327"/>
              <a:ext cx="1371600" cy="219696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225" name="กลุ่ม 46"/>
          <p:cNvGrpSpPr>
            <a:grpSpLocks/>
          </p:cNvGrpSpPr>
          <p:nvPr/>
        </p:nvGrpSpPr>
        <p:grpSpPr bwMode="auto">
          <a:xfrm>
            <a:off x="3154889" y="1372594"/>
            <a:ext cx="988685" cy="231332"/>
            <a:chOff x="2113168" y="1353067"/>
            <a:chExt cx="1317956" cy="308740"/>
          </a:xfrm>
        </p:grpSpPr>
        <p:sp>
          <p:nvSpPr>
            <p:cNvPr id="226" name="Text Box 296"/>
            <p:cNvSpPr txBox="1">
              <a:spLocks noChangeArrowheads="1"/>
            </p:cNvSpPr>
            <p:nvPr/>
          </p:nvSpPr>
          <p:spPr bwMode="auto">
            <a:xfrm>
              <a:off x="2113168" y="1353067"/>
              <a:ext cx="771426" cy="20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13500" rIns="13500" bIns="135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25" b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ngsana New" pitchFamily="18" charset="-34"/>
                </a:rPr>
                <a:t>Chiang </a:t>
              </a:r>
              <a:r>
                <a:rPr lang="en-US" sz="825" b="1" dirty="0" err="1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ngsana New" pitchFamily="18" charset="-34"/>
                </a:rPr>
                <a:t>Rai</a:t>
              </a:r>
              <a:endParaRPr lang="th-TH" sz="825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ngsana New" pitchFamily="18" charset="-34"/>
              </a:endParaRPr>
            </a:p>
          </p:txBody>
        </p:sp>
        <p:cxnSp>
          <p:nvCxnSpPr>
            <p:cNvPr id="286" name="ลูกศรเชื่อมต่อแบบตรง 285"/>
            <p:cNvCxnSpPr>
              <a:stCxn id="226" idx="3"/>
            </p:cNvCxnSpPr>
            <p:nvPr/>
          </p:nvCxnSpPr>
          <p:spPr>
            <a:xfrm>
              <a:off x="2885662" y="1455981"/>
              <a:ext cx="545462" cy="205826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กลุ่ม 63"/>
          <p:cNvGrpSpPr>
            <a:grpSpLocks/>
          </p:cNvGrpSpPr>
          <p:nvPr/>
        </p:nvGrpSpPr>
        <p:grpSpPr bwMode="auto">
          <a:xfrm>
            <a:off x="4560568" y="1206385"/>
            <a:ext cx="109538" cy="204788"/>
            <a:chOff x="406051" y="1569720"/>
            <a:chExt cx="1371600" cy="2884575"/>
          </a:xfrm>
          <a:solidFill>
            <a:srgbClr val="00B0F0"/>
          </a:solidFill>
        </p:grpSpPr>
        <p:sp>
          <p:nvSpPr>
            <p:cNvPr id="288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89" name="Freeform 14"/>
            <p:cNvSpPr>
              <a:spLocks/>
            </p:cNvSpPr>
            <p:nvPr/>
          </p:nvSpPr>
          <p:spPr bwMode="gray">
            <a:xfrm>
              <a:off x="406051" y="2257327"/>
              <a:ext cx="1371600" cy="219696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sp>
        <p:nvSpPr>
          <p:cNvPr id="290" name="Text Box 341"/>
          <p:cNvSpPr txBox="1">
            <a:spLocks noChangeArrowheads="1"/>
          </p:cNvSpPr>
          <p:nvPr/>
        </p:nvSpPr>
        <p:spPr bwMode="auto">
          <a:xfrm>
            <a:off x="2825781" y="2680854"/>
            <a:ext cx="779073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ngsana New" pitchFamily="18" charset="-34"/>
              </a:rPr>
              <a:t>Nakhon</a:t>
            </a:r>
            <a:r>
              <a:rPr lang="en-US" sz="825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825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ngsana New" pitchFamily="18" charset="-34"/>
              </a:rPr>
              <a:t>Sawan</a:t>
            </a:r>
            <a:endParaRPr lang="th-TH" sz="825" b="1" dirty="0">
              <a:solidFill>
                <a:schemeClr val="accent1">
                  <a:lumMod val="50000"/>
                </a:schemeClr>
              </a:solidFill>
              <a:latin typeface="Arial" charset="0"/>
              <a:cs typeface="Angsana New" pitchFamily="18" charset="-34"/>
            </a:endParaRPr>
          </a:p>
        </p:txBody>
      </p:sp>
      <p:cxnSp>
        <p:nvCxnSpPr>
          <p:cNvPr id="293" name="ลูกศรเชื่อมต่อแบบตรง 292"/>
          <p:cNvCxnSpPr>
            <a:stCxn id="290" idx="3"/>
          </p:cNvCxnSpPr>
          <p:nvPr/>
        </p:nvCxnSpPr>
        <p:spPr bwMode="auto">
          <a:xfrm>
            <a:off x="3605855" y="2757964"/>
            <a:ext cx="701106" cy="77111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กลุ่ม 68"/>
          <p:cNvGrpSpPr>
            <a:grpSpLocks/>
          </p:cNvGrpSpPr>
          <p:nvPr/>
        </p:nvGrpSpPr>
        <p:grpSpPr bwMode="auto">
          <a:xfrm>
            <a:off x="3169226" y="2509402"/>
            <a:ext cx="109538" cy="205979"/>
            <a:chOff x="406051" y="1569720"/>
            <a:chExt cx="1371600" cy="2884575"/>
          </a:xfrm>
          <a:solidFill>
            <a:srgbClr val="00B0F0"/>
          </a:solidFill>
        </p:grpSpPr>
        <p:sp>
          <p:nvSpPr>
            <p:cNvPr id="295" name="Freeform 13"/>
            <p:cNvSpPr>
              <a:spLocks/>
            </p:cNvSpPr>
            <p:nvPr/>
          </p:nvSpPr>
          <p:spPr bwMode="gray">
            <a:xfrm>
              <a:off x="763860" y="1569720"/>
              <a:ext cx="641069" cy="633605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96" name="Freeform 14"/>
            <p:cNvSpPr>
              <a:spLocks/>
            </p:cNvSpPr>
            <p:nvPr/>
          </p:nvSpPr>
          <p:spPr bwMode="gray">
            <a:xfrm>
              <a:off x="406051" y="2253352"/>
              <a:ext cx="1371600" cy="2200943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02" name="กลุ่ม 81"/>
          <p:cNvGrpSpPr>
            <a:grpSpLocks/>
          </p:cNvGrpSpPr>
          <p:nvPr/>
        </p:nvGrpSpPr>
        <p:grpSpPr bwMode="auto">
          <a:xfrm>
            <a:off x="5679322" y="1557388"/>
            <a:ext cx="110728" cy="204788"/>
            <a:chOff x="406051" y="1569720"/>
            <a:chExt cx="1371600" cy="2884575"/>
          </a:xfrm>
          <a:solidFill>
            <a:srgbClr val="00642D"/>
          </a:solidFill>
        </p:grpSpPr>
        <p:sp>
          <p:nvSpPr>
            <p:cNvPr id="303" name="Freeform 13"/>
            <p:cNvSpPr>
              <a:spLocks/>
            </p:cNvSpPr>
            <p:nvPr/>
          </p:nvSpPr>
          <p:spPr bwMode="gray">
            <a:xfrm>
              <a:off x="760013" y="1569720"/>
              <a:ext cx="648931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04" name="Freeform 14"/>
            <p:cNvSpPr>
              <a:spLocks/>
            </p:cNvSpPr>
            <p:nvPr/>
          </p:nvSpPr>
          <p:spPr bwMode="gray">
            <a:xfrm>
              <a:off x="406051" y="2257317"/>
              <a:ext cx="1371600" cy="219697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cxnSp>
        <p:nvCxnSpPr>
          <p:cNvPr id="306" name="ลูกศรเชื่อมต่อแบบตรง 39"/>
          <p:cNvCxnSpPr/>
          <p:nvPr/>
        </p:nvCxnSpPr>
        <p:spPr>
          <a:xfrm flipH="1" flipV="1">
            <a:off x="4527620" y="3610745"/>
            <a:ext cx="6297" cy="289017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 Box 341"/>
          <p:cNvSpPr txBox="1">
            <a:spLocks noChangeArrowheads="1"/>
          </p:cNvSpPr>
          <p:nvPr/>
        </p:nvSpPr>
        <p:spPr bwMode="auto">
          <a:xfrm>
            <a:off x="2704623" y="4735676"/>
            <a:ext cx="607551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7030A0"/>
                </a:solidFill>
                <a:latin typeface="Arial" charset="0"/>
                <a:cs typeface="Angsana New" pitchFamily="18" charset="-34"/>
              </a:rPr>
              <a:t>Surat</a:t>
            </a:r>
            <a:r>
              <a:rPr lang="en-US" sz="825" b="1" dirty="0">
                <a:solidFill>
                  <a:srgbClr val="7030A0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825" b="1" dirty="0" err="1">
                <a:solidFill>
                  <a:srgbClr val="7030A0"/>
                </a:solidFill>
                <a:latin typeface="Arial" charset="0"/>
                <a:cs typeface="Angsana New" pitchFamily="18" charset="-34"/>
              </a:rPr>
              <a:t>Thani</a:t>
            </a:r>
            <a:endParaRPr lang="th-TH" sz="825" b="1" dirty="0">
              <a:solidFill>
                <a:srgbClr val="7030A0"/>
              </a:solidFill>
              <a:latin typeface="Arial" charset="0"/>
              <a:cs typeface="Angsana New" pitchFamily="18" charset="-34"/>
            </a:endParaRPr>
          </a:p>
        </p:txBody>
      </p:sp>
      <p:grpSp>
        <p:nvGrpSpPr>
          <p:cNvPr id="308" name="กลุ่ม 78"/>
          <p:cNvGrpSpPr>
            <a:grpSpLocks/>
          </p:cNvGrpSpPr>
          <p:nvPr/>
        </p:nvGrpSpPr>
        <p:grpSpPr bwMode="auto">
          <a:xfrm>
            <a:off x="2975373" y="4529698"/>
            <a:ext cx="110728" cy="205978"/>
            <a:chOff x="406051" y="1569720"/>
            <a:chExt cx="1371600" cy="2884575"/>
          </a:xfrm>
          <a:solidFill>
            <a:srgbClr val="7030A0"/>
          </a:solidFill>
        </p:grpSpPr>
        <p:sp>
          <p:nvSpPr>
            <p:cNvPr id="309" name="Freeform 13"/>
            <p:cNvSpPr>
              <a:spLocks/>
            </p:cNvSpPr>
            <p:nvPr/>
          </p:nvSpPr>
          <p:spPr bwMode="gray">
            <a:xfrm>
              <a:off x="760013" y="1569720"/>
              <a:ext cx="648931" cy="633607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10" name="Freeform 14"/>
            <p:cNvSpPr>
              <a:spLocks/>
            </p:cNvSpPr>
            <p:nvPr/>
          </p:nvSpPr>
          <p:spPr bwMode="gray">
            <a:xfrm>
              <a:off x="406051" y="2253344"/>
              <a:ext cx="1371600" cy="220095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cxnSp>
        <p:nvCxnSpPr>
          <p:cNvPr id="311" name="ลูกศรเชื่อมต่อแบบตรง 310"/>
          <p:cNvCxnSpPr>
            <a:stCxn id="307" idx="3"/>
          </p:cNvCxnSpPr>
          <p:nvPr/>
        </p:nvCxnSpPr>
        <p:spPr>
          <a:xfrm flipV="1">
            <a:off x="3312976" y="4812786"/>
            <a:ext cx="563083" cy="1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 Box 341"/>
          <p:cNvSpPr txBox="1">
            <a:spLocks noChangeArrowheads="1"/>
          </p:cNvSpPr>
          <p:nvPr/>
        </p:nvSpPr>
        <p:spPr bwMode="auto">
          <a:xfrm>
            <a:off x="2687640" y="3968722"/>
            <a:ext cx="1061201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7030A0"/>
                </a:solidFill>
                <a:latin typeface="Arial" charset="0"/>
                <a:cs typeface="Angsana New" pitchFamily="18" charset="-34"/>
              </a:rPr>
              <a:t>Prachuap</a:t>
            </a:r>
            <a:r>
              <a:rPr lang="th-TH" sz="825" b="1" dirty="0">
                <a:solidFill>
                  <a:srgbClr val="7030A0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825" b="1" dirty="0" err="1">
                <a:solidFill>
                  <a:srgbClr val="7030A0"/>
                </a:solidFill>
                <a:latin typeface="Arial" charset="0"/>
                <a:cs typeface="Angsana New" pitchFamily="18" charset="-34"/>
              </a:rPr>
              <a:t>Khiri</a:t>
            </a:r>
            <a:r>
              <a:rPr lang="en-US" sz="825" b="1" dirty="0">
                <a:solidFill>
                  <a:srgbClr val="7030A0"/>
                </a:solidFill>
                <a:latin typeface="Arial" charset="0"/>
                <a:cs typeface="Angsana New" pitchFamily="18" charset="-34"/>
              </a:rPr>
              <a:t> Khan</a:t>
            </a:r>
            <a:endParaRPr lang="th-TH" sz="825" b="1" dirty="0">
              <a:solidFill>
                <a:srgbClr val="7030A0"/>
              </a:solidFill>
              <a:latin typeface="Arial" charset="0"/>
              <a:cs typeface="Angsana New" pitchFamily="18" charset="-34"/>
            </a:endParaRPr>
          </a:p>
        </p:txBody>
      </p:sp>
      <p:grpSp>
        <p:nvGrpSpPr>
          <p:cNvPr id="313" name="กลุ่ม 78"/>
          <p:cNvGrpSpPr>
            <a:grpSpLocks/>
          </p:cNvGrpSpPr>
          <p:nvPr/>
        </p:nvGrpSpPr>
        <p:grpSpPr bwMode="auto">
          <a:xfrm>
            <a:off x="3129321" y="3781707"/>
            <a:ext cx="110728" cy="205978"/>
            <a:chOff x="406051" y="1569720"/>
            <a:chExt cx="1371600" cy="2884575"/>
          </a:xfrm>
          <a:solidFill>
            <a:srgbClr val="7030A0"/>
          </a:solidFill>
        </p:grpSpPr>
        <p:sp>
          <p:nvSpPr>
            <p:cNvPr id="314" name="Freeform 13"/>
            <p:cNvSpPr>
              <a:spLocks/>
            </p:cNvSpPr>
            <p:nvPr/>
          </p:nvSpPr>
          <p:spPr bwMode="gray">
            <a:xfrm>
              <a:off x="760013" y="1569720"/>
              <a:ext cx="648931" cy="633607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15" name="Freeform 14"/>
            <p:cNvSpPr>
              <a:spLocks/>
            </p:cNvSpPr>
            <p:nvPr/>
          </p:nvSpPr>
          <p:spPr bwMode="gray">
            <a:xfrm>
              <a:off x="406051" y="2253344"/>
              <a:ext cx="1371600" cy="220095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cxnSp>
        <p:nvCxnSpPr>
          <p:cNvPr id="316" name="ลูกศรเชื่อมต่อแบบตรง 315"/>
          <p:cNvCxnSpPr>
            <a:stCxn id="312" idx="3"/>
          </p:cNvCxnSpPr>
          <p:nvPr/>
        </p:nvCxnSpPr>
        <p:spPr>
          <a:xfrm flipV="1">
            <a:off x="3750043" y="4045833"/>
            <a:ext cx="323963" cy="1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" name="กลุ่ม 87"/>
          <p:cNvGrpSpPr>
            <a:grpSpLocks/>
          </p:cNvGrpSpPr>
          <p:nvPr/>
        </p:nvGrpSpPr>
        <p:grpSpPr bwMode="auto">
          <a:xfrm>
            <a:off x="4799015" y="4130866"/>
            <a:ext cx="109538" cy="204788"/>
            <a:chOff x="406051" y="1569720"/>
            <a:chExt cx="1371600" cy="2884575"/>
          </a:xfrm>
          <a:solidFill>
            <a:srgbClr val="FF66CC"/>
          </a:solidFill>
        </p:grpSpPr>
        <p:sp>
          <p:nvSpPr>
            <p:cNvPr id="318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19" name="Freeform 14"/>
            <p:cNvSpPr>
              <a:spLocks/>
            </p:cNvSpPr>
            <p:nvPr/>
          </p:nvSpPr>
          <p:spPr bwMode="gray">
            <a:xfrm>
              <a:off x="406051" y="2257327"/>
              <a:ext cx="1371600" cy="219696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20" name="กลุ่ม 84"/>
          <p:cNvGrpSpPr>
            <a:grpSpLocks/>
          </p:cNvGrpSpPr>
          <p:nvPr/>
        </p:nvGrpSpPr>
        <p:grpSpPr bwMode="auto">
          <a:xfrm>
            <a:off x="5280807" y="3479173"/>
            <a:ext cx="109538" cy="204788"/>
            <a:chOff x="406051" y="1569720"/>
            <a:chExt cx="1371600" cy="2884575"/>
          </a:xfrm>
          <a:solidFill>
            <a:srgbClr val="FF66CC"/>
          </a:solidFill>
        </p:grpSpPr>
        <p:sp>
          <p:nvSpPr>
            <p:cNvPr id="321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22" name="Freeform 14"/>
            <p:cNvSpPr>
              <a:spLocks/>
            </p:cNvSpPr>
            <p:nvPr/>
          </p:nvSpPr>
          <p:spPr bwMode="gray">
            <a:xfrm>
              <a:off x="406051" y="2257327"/>
              <a:ext cx="1371600" cy="219696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cxnSp>
        <p:nvCxnSpPr>
          <p:cNvPr id="221" name="ลูกศรเชื่อมต่อแบบตรง 39"/>
          <p:cNvCxnSpPr/>
          <p:nvPr/>
        </p:nvCxnSpPr>
        <p:spPr>
          <a:xfrm flipH="1" flipV="1">
            <a:off x="4794274" y="3690958"/>
            <a:ext cx="523997" cy="381479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 Box 341"/>
          <p:cNvSpPr txBox="1">
            <a:spLocks noChangeArrowheads="1"/>
          </p:cNvSpPr>
          <p:nvPr/>
        </p:nvSpPr>
        <p:spPr bwMode="auto">
          <a:xfrm>
            <a:off x="4827776" y="3686793"/>
            <a:ext cx="1096565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FF3399"/>
                </a:solidFill>
                <a:latin typeface="Arial" charset="0"/>
                <a:cs typeface="Angsana New" pitchFamily="18" charset="-34"/>
              </a:rPr>
              <a:t>Prachin</a:t>
            </a:r>
            <a:r>
              <a:rPr lang="en-US" sz="825" b="1" dirty="0">
                <a:solidFill>
                  <a:srgbClr val="FF3399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825" b="1" dirty="0" err="1">
                <a:solidFill>
                  <a:srgbClr val="FF3399"/>
                </a:solidFill>
                <a:latin typeface="Arial" charset="0"/>
                <a:cs typeface="Angsana New" pitchFamily="18" charset="-34"/>
              </a:rPr>
              <a:t>Buri</a:t>
            </a:r>
            <a:endParaRPr lang="th-TH" sz="825" b="1" dirty="0">
              <a:solidFill>
                <a:srgbClr val="FF3399"/>
              </a:solidFill>
              <a:latin typeface="Arial" charset="0"/>
              <a:cs typeface="Angsana New" pitchFamily="18" charset="-34"/>
            </a:endParaRPr>
          </a:p>
        </p:txBody>
      </p:sp>
      <p:cxnSp>
        <p:nvCxnSpPr>
          <p:cNvPr id="223" name="ลูกศรเชื่อมต่อแบบตรง 39"/>
          <p:cNvCxnSpPr>
            <a:stCxn id="322" idx="36"/>
          </p:cNvCxnSpPr>
          <p:nvPr/>
        </p:nvCxnSpPr>
        <p:spPr>
          <a:xfrm flipH="1" flipV="1">
            <a:off x="4629804" y="3329895"/>
            <a:ext cx="651309" cy="198921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กลุ่ม 68"/>
          <p:cNvGrpSpPr>
            <a:grpSpLocks/>
          </p:cNvGrpSpPr>
          <p:nvPr/>
        </p:nvGrpSpPr>
        <p:grpSpPr bwMode="auto">
          <a:xfrm>
            <a:off x="2571274" y="2188905"/>
            <a:ext cx="109538" cy="205979"/>
            <a:chOff x="406051" y="1569720"/>
            <a:chExt cx="1371600" cy="2884575"/>
          </a:xfrm>
          <a:solidFill>
            <a:srgbClr val="00B0F0"/>
          </a:solidFill>
        </p:grpSpPr>
        <p:sp>
          <p:nvSpPr>
            <p:cNvPr id="210" name="Freeform 13"/>
            <p:cNvSpPr>
              <a:spLocks/>
            </p:cNvSpPr>
            <p:nvPr/>
          </p:nvSpPr>
          <p:spPr bwMode="gray">
            <a:xfrm>
              <a:off x="763860" y="1569720"/>
              <a:ext cx="641069" cy="633605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14" name="Freeform 14"/>
            <p:cNvSpPr>
              <a:spLocks/>
            </p:cNvSpPr>
            <p:nvPr/>
          </p:nvSpPr>
          <p:spPr bwMode="gray">
            <a:xfrm>
              <a:off x="406051" y="2253352"/>
              <a:ext cx="1371600" cy="2200943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sp>
        <p:nvSpPr>
          <p:cNvPr id="215" name="Text Box 341"/>
          <p:cNvSpPr txBox="1">
            <a:spLocks noChangeArrowheads="1"/>
          </p:cNvSpPr>
          <p:nvPr/>
        </p:nvSpPr>
        <p:spPr bwMode="auto">
          <a:xfrm>
            <a:off x="2191578" y="2353134"/>
            <a:ext cx="891283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ngsana New" pitchFamily="18" charset="-34"/>
              </a:rPr>
              <a:t>Kamphaeng</a:t>
            </a:r>
            <a:r>
              <a:rPr lang="en-US" sz="825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825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ngsana New" pitchFamily="18" charset="-34"/>
              </a:rPr>
              <a:t>Phet</a:t>
            </a:r>
            <a:endParaRPr lang="th-TH" sz="825" b="1" dirty="0">
              <a:solidFill>
                <a:schemeClr val="accent1">
                  <a:lumMod val="50000"/>
                </a:schemeClr>
              </a:solidFill>
              <a:latin typeface="Arial" charset="0"/>
              <a:cs typeface="Angsana New" pitchFamily="18" charset="-34"/>
            </a:endParaRPr>
          </a:p>
        </p:txBody>
      </p:sp>
      <p:cxnSp>
        <p:nvCxnSpPr>
          <p:cNvPr id="224" name="ลูกศรเชื่อมต่อแบบตรง 37"/>
          <p:cNvCxnSpPr>
            <a:stCxn id="215" idx="3"/>
          </p:cNvCxnSpPr>
          <p:nvPr/>
        </p:nvCxnSpPr>
        <p:spPr bwMode="auto">
          <a:xfrm>
            <a:off x="3083662" y="2430245"/>
            <a:ext cx="946526" cy="146690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 Box 341"/>
          <p:cNvSpPr txBox="1">
            <a:spLocks noChangeArrowheads="1"/>
          </p:cNvSpPr>
          <p:nvPr/>
        </p:nvSpPr>
        <p:spPr bwMode="auto">
          <a:xfrm>
            <a:off x="5873784" y="1897500"/>
            <a:ext cx="761440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Sakon</a:t>
            </a:r>
            <a:r>
              <a:rPr lang="en-US" sz="825" b="1" dirty="0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Nakhon</a:t>
            </a:r>
            <a:endParaRPr lang="th-TH" sz="825" b="1" dirty="0">
              <a:solidFill>
                <a:srgbClr val="00642D"/>
              </a:solidFill>
              <a:latin typeface="Arial" charset="0"/>
              <a:cs typeface="Angsana New" pitchFamily="18" charset="-34"/>
            </a:endParaRPr>
          </a:p>
        </p:txBody>
      </p:sp>
      <p:grpSp>
        <p:nvGrpSpPr>
          <p:cNvPr id="235" name="กลุ่ม 81"/>
          <p:cNvGrpSpPr>
            <a:grpSpLocks/>
          </p:cNvGrpSpPr>
          <p:nvPr/>
        </p:nvGrpSpPr>
        <p:grpSpPr bwMode="auto">
          <a:xfrm>
            <a:off x="6781027" y="1940584"/>
            <a:ext cx="109538" cy="204788"/>
            <a:chOff x="406051" y="1569720"/>
            <a:chExt cx="1371600" cy="2884575"/>
          </a:xfrm>
          <a:solidFill>
            <a:srgbClr val="00642D"/>
          </a:solidFill>
        </p:grpSpPr>
        <p:sp>
          <p:nvSpPr>
            <p:cNvPr id="237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38" name="Freeform 14"/>
            <p:cNvSpPr>
              <a:spLocks/>
            </p:cNvSpPr>
            <p:nvPr/>
          </p:nvSpPr>
          <p:spPr bwMode="gray">
            <a:xfrm>
              <a:off x="406051" y="2257317"/>
              <a:ext cx="1371600" cy="219697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cxnSp>
        <p:nvCxnSpPr>
          <p:cNvPr id="243" name="ลูกศรเชื่อมต่อแบบตรง 39"/>
          <p:cNvCxnSpPr>
            <a:stCxn id="234" idx="1"/>
          </p:cNvCxnSpPr>
          <p:nvPr/>
        </p:nvCxnSpPr>
        <p:spPr>
          <a:xfrm flipH="1">
            <a:off x="5302483" y="1974611"/>
            <a:ext cx="569898" cy="401867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 Box 341"/>
          <p:cNvSpPr txBox="1">
            <a:spLocks noChangeArrowheads="1"/>
          </p:cNvSpPr>
          <p:nvPr/>
        </p:nvSpPr>
        <p:spPr bwMode="auto">
          <a:xfrm>
            <a:off x="4299364" y="4310751"/>
            <a:ext cx="1096565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FF3399"/>
                </a:solidFill>
                <a:latin typeface="Arial" charset="0"/>
                <a:cs typeface="Angsana New" pitchFamily="18" charset="-34"/>
              </a:rPr>
              <a:t>Rayong</a:t>
            </a:r>
            <a:endParaRPr lang="th-TH" sz="825" b="1" dirty="0">
              <a:solidFill>
                <a:srgbClr val="FF3399"/>
              </a:solidFill>
              <a:latin typeface="Arial" charset="0"/>
              <a:cs typeface="Angsana New" pitchFamily="18" charset="-34"/>
            </a:endParaRPr>
          </a:p>
        </p:txBody>
      </p:sp>
      <p:grpSp>
        <p:nvGrpSpPr>
          <p:cNvPr id="246" name="กลุ่ม 90"/>
          <p:cNvGrpSpPr>
            <a:grpSpLocks/>
          </p:cNvGrpSpPr>
          <p:nvPr/>
        </p:nvGrpSpPr>
        <p:grpSpPr bwMode="auto">
          <a:xfrm>
            <a:off x="4790231" y="5085774"/>
            <a:ext cx="109538" cy="205978"/>
            <a:chOff x="406051" y="1569720"/>
            <a:chExt cx="1371600" cy="2884575"/>
          </a:xfrm>
          <a:solidFill>
            <a:srgbClr val="7030A0"/>
          </a:solidFill>
        </p:grpSpPr>
        <p:sp>
          <p:nvSpPr>
            <p:cNvPr id="247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3607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48" name="Freeform 14"/>
            <p:cNvSpPr>
              <a:spLocks/>
            </p:cNvSpPr>
            <p:nvPr/>
          </p:nvSpPr>
          <p:spPr bwMode="gray">
            <a:xfrm>
              <a:off x="406051" y="2253344"/>
              <a:ext cx="1371600" cy="220095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sp>
        <p:nvSpPr>
          <p:cNvPr id="254" name="Text Box 341"/>
          <p:cNvSpPr txBox="1">
            <a:spLocks noChangeArrowheads="1"/>
          </p:cNvSpPr>
          <p:nvPr/>
        </p:nvSpPr>
        <p:spPr bwMode="auto">
          <a:xfrm>
            <a:off x="4523878" y="5270051"/>
            <a:ext cx="636405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7030A0"/>
                </a:solidFill>
                <a:latin typeface="Arial" charset="0"/>
                <a:cs typeface="Angsana New" pitchFamily="18" charset="-34"/>
              </a:rPr>
              <a:t>Phatthalung</a:t>
            </a:r>
            <a:endParaRPr lang="th-TH" sz="825" b="1" dirty="0">
              <a:solidFill>
                <a:srgbClr val="7030A0"/>
              </a:solidFill>
              <a:latin typeface="Arial" charset="0"/>
              <a:cs typeface="Angsana New" pitchFamily="18" charset="-34"/>
            </a:endParaRPr>
          </a:p>
        </p:txBody>
      </p:sp>
      <p:cxnSp>
        <p:nvCxnSpPr>
          <p:cNvPr id="255" name="ลูกศรเชื่อมต่อแบบตรง 199"/>
          <p:cNvCxnSpPr>
            <a:stCxn id="254" idx="1"/>
          </p:cNvCxnSpPr>
          <p:nvPr/>
        </p:nvCxnSpPr>
        <p:spPr bwMode="auto">
          <a:xfrm flipH="1" flipV="1">
            <a:off x="4223852" y="5347161"/>
            <a:ext cx="298622" cy="1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กลุ่ม 81"/>
          <p:cNvGrpSpPr>
            <a:grpSpLocks/>
          </p:cNvGrpSpPr>
          <p:nvPr/>
        </p:nvGrpSpPr>
        <p:grpSpPr bwMode="auto">
          <a:xfrm>
            <a:off x="6562725" y="2651548"/>
            <a:ext cx="109538" cy="204788"/>
            <a:chOff x="406051" y="1569720"/>
            <a:chExt cx="1371600" cy="2884575"/>
          </a:xfrm>
          <a:solidFill>
            <a:srgbClr val="00642D"/>
          </a:solidFill>
        </p:grpSpPr>
        <p:sp>
          <p:nvSpPr>
            <p:cNvPr id="257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58" name="Freeform 14"/>
            <p:cNvSpPr>
              <a:spLocks/>
            </p:cNvSpPr>
            <p:nvPr/>
          </p:nvSpPr>
          <p:spPr bwMode="gray">
            <a:xfrm>
              <a:off x="406051" y="2257317"/>
              <a:ext cx="1371600" cy="219697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sp>
        <p:nvSpPr>
          <p:cNvPr id="259" name="Text Box 341"/>
          <p:cNvSpPr txBox="1">
            <a:spLocks noChangeArrowheads="1"/>
          </p:cNvSpPr>
          <p:nvPr/>
        </p:nvSpPr>
        <p:spPr bwMode="auto">
          <a:xfrm>
            <a:off x="6415347" y="2827591"/>
            <a:ext cx="401643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00642D"/>
                </a:solidFill>
                <a:latin typeface="Arial" charset="0"/>
                <a:cs typeface="Angsana New" pitchFamily="18" charset="-34"/>
              </a:rPr>
              <a:t>Ubon</a:t>
            </a:r>
            <a:endParaRPr lang="th-TH" sz="825" b="1" dirty="0">
              <a:solidFill>
                <a:srgbClr val="00642D"/>
              </a:solidFill>
              <a:latin typeface="Arial" charset="0"/>
              <a:cs typeface="Angsana New" pitchFamily="18" charset="-34"/>
            </a:endParaRPr>
          </a:p>
        </p:txBody>
      </p:sp>
      <p:cxnSp>
        <p:nvCxnSpPr>
          <p:cNvPr id="260" name="ลูกศรเชื่อมต่อแบบตรง 39"/>
          <p:cNvCxnSpPr>
            <a:stCxn id="259" idx="1"/>
          </p:cNvCxnSpPr>
          <p:nvPr/>
        </p:nvCxnSpPr>
        <p:spPr>
          <a:xfrm flipH="1" flipV="1">
            <a:off x="5635303" y="2900047"/>
            <a:ext cx="780044" cy="4655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กลุ่ม 87"/>
          <p:cNvGrpSpPr>
            <a:grpSpLocks/>
          </p:cNvGrpSpPr>
          <p:nvPr/>
        </p:nvGrpSpPr>
        <p:grpSpPr bwMode="auto">
          <a:xfrm>
            <a:off x="4588098" y="4475353"/>
            <a:ext cx="109538" cy="204788"/>
            <a:chOff x="406051" y="1569720"/>
            <a:chExt cx="1371600" cy="2884575"/>
          </a:xfrm>
          <a:solidFill>
            <a:srgbClr val="7030A0"/>
          </a:solidFill>
        </p:grpSpPr>
        <p:sp>
          <p:nvSpPr>
            <p:cNvPr id="271" name="Freeform 13"/>
            <p:cNvSpPr>
              <a:spLocks/>
            </p:cNvSpPr>
            <p:nvPr/>
          </p:nvSpPr>
          <p:spPr bwMode="gray">
            <a:xfrm>
              <a:off x="763860" y="1569720"/>
              <a:ext cx="641079" cy="63729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272" name="Freeform 14"/>
            <p:cNvSpPr>
              <a:spLocks/>
            </p:cNvSpPr>
            <p:nvPr/>
          </p:nvSpPr>
          <p:spPr bwMode="gray">
            <a:xfrm>
              <a:off x="406051" y="2257327"/>
              <a:ext cx="1371600" cy="219696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sp>
        <p:nvSpPr>
          <p:cNvPr id="273" name="Text Box 341"/>
          <p:cNvSpPr txBox="1">
            <a:spLocks noChangeArrowheads="1"/>
          </p:cNvSpPr>
          <p:nvPr/>
        </p:nvSpPr>
        <p:spPr bwMode="auto">
          <a:xfrm>
            <a:off x="4457474" y="4660403"/>
            <a:ext cx="344658" cy="1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25" b="1" dirty="0" err="1">
                <a:solidFill>
                  <a:srgbClr val="7030A0"/>
                </a:solidFill>
                <a:latin typeface="Arial" charset="0"/>
                <a:cs typeface="Angsana New" pitchFamily="18" charset="-34"/>
              </a:rPr>
              <a:t>Samui</a:t>
            </a:r>
            <a:endParaRPr lang="th-TH" sz="825" b="1" dirty="0">
              <a:solidFill>
                <a:srgbClr val="7030A0"/>
              </a:solidFill>
              <a:latin typeface="Arial" charset="0"/>
              <a:cs typeface="Angsana New" pitchFamily="18" charset="-34"/>
            </a:endParaRPr>
          </a:p>
        </p:txBody>
      </p:sp>
      <p:cxnSp>
        <p:nvCxnSpPr>
          <p:cNvPr id="274" name="ลูกศรเชื่อมต่อแบบตรง 199"/>
          <p:cNvCxnSpPr>
            <a:stCxn id="273" idx="1"/>
          </p:cNvCxnSpPr>
          <p:nvPr/>
        </p:nvCxnSpPr>
        <p:spPr bwMode="auto">
          <a:xfrm flipH="1">
            <a:off x="4223852" y="4737514"/>
            <a:ext cx="233622" cy="3391"/>
          </a:xfrm>
          <a:prstGeom prst="straightConnector1">
            <a:avLst/>
          </a:prstGeom>
          <a:ln>
            <a:solidFill>
              <a:srgbClr val="00206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 Box 341"/>
          <p:cNvSpPr txBox="1">
            <a:spLocks noChangeArrowheads="1"/>
          </p:cNvSpPr>
          <p:nvPr/>
        </p:nvSpPr>
        <p:spPr bwMode="auto">
          <a:xfrm>
            <a:off x="897126" y="3279286"/>
            <a:ext cx="2330779" cy="28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825" b="1" dirty="0">
                <a:solidFill>
                  <a:srgbClr val="FF6600"/>
                </a:solidFill>
                <a:cs typeface="Angsana New" pitchFamily="18" charset="-34"/>
              </a:rPr>
              <a:t>Bangkok and Central Area</a:t>
            </a:r>
          </a:p>
          <a:p>
            <a:pPr algn="ctr" eaLnBrk="1" hangingPunct="1">
              <a:defRPr/>
            </a:pPr>
            <a:r>
              <a:rPr lang="en-US" sz="825" b="1" dirty="0">
                <a:solidFill>
                  <a:srgbClr val="FF6600"/>
                </a:solidFill>
                <a:cs typeface="Angsana New" pitchFamily="18" charset="-34"/>
              </a:rPr>
              <a:t>( Coverlet Area 300 Km. From Service center )</a:t>
            </a:r>
            <a:endParaRPr lang="th-TH" sz="825" b="1" dirty="0">
              <a:solidFill>
                <a:srgbClr val="FF6600"/>
              </a:solidFill>
              <a:cs typeface="Angsana New" pitchFamily="18" charset="-34"/>
            </a:endParaRPr>
          </a:p>
        </p:txBody>
      </p:sp>
      <p:grpSp>
        <p:nvGrpSpPr>
          <p:cNvPr id="341" name="กลุ่ม 94"/>
          <p:cNvGrpSpPr>
            <a:grpSpLocks/>
          </p:cNvGrpSpPr>
          <p:nvPr/>
        </p:nvGrpSpPr>
        <p:grpSpPr bwMode="auto">
          <a:xfrm>
            <a:off x="1849634" y="2827167"/>
            <a:ext cx="102394" cy="200025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42" name="Freeform 13"/>
            <p:cNvSpPr>
              <a:spLocks/>
            </p:cNvSpPr>
            <p:nvPr/>
          </p:nvSpPr>
          <p:spPr bwMode="gray">
            <a:xfrm>
              <a:off x="756925" y="1569720"/>
              <a:ext cx="637953" cy="635299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43" name="Freeform 14"/>
            <p:cNvSpPr>
              <a:spLocks/>
            </p:cNvSpPr>
            <p:nvPr/>
          </p:nvSpPr>
          <p:spPr bwMode="gray">
            <a:xfrm>
              <a:off x="406051" y="2256524"/>
              <a:ext cx="1371600" cy="219777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44" name="กลุ่ม 97"/>
          <p:cNvGrpSpPr>
            <a:grpSpLocks/>
          </p:cNvGrpSpPr>
          <p:nvPr/>
        </p:nvGrpSpPr>
        <p:grpSpPr bwMode="auto">
          <a:xfrm>
            <a:off x="1969258" y="2616080"/>
            <a:ext cx="102394" cy="200025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45" name="Freeform 13"/>
            <p:cNvSpPr>
              <a:spLocks/>
            </p:cNvSpPr>
            <p:nvPr/>
          </p:nvSpPr>
          <p:spPr bwMode="gray">
            <a:xfrm>
              <a:off x="756925" y="1569720"/>
              <a:ext cx="637953" cy="635299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46" name="Freeform 14"/>
            <p:cNvSpPr>
              <a:spLocks/>
            </p:cNvSpPr>
            <p:nvPr/>
          </p:nvSpPr>
          <p:spPr bwMode="gray">
            <a:xfrm>
              <a:off x="406051" y="2256524"/>
              <a:ext cx="1371600" cy="219777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47" name="กลุ่ม 100"/>
          <p:cNvGrpSpPr>
            <a:grpSpLocks/>
          </p:cNvGrpSpPr>
          <p:nvPr/>
        </p:nvGrpSpPr>
        <p:grpSpPr bwMode="auto">
          <a:xfrm>
            <a:off x="2186580" y="2827167"/>
            <a:ext cx="101204" cy="200025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48" name="Freeform 13"/>
            <p:cNvSpPr>
              <a:spLocks/>
            </p:cNvSpPr>
            <p:nvPr/>
          </p:nvSpPr>
          <p:spPr bwMode="gray">
            <a:xfrm>
              <a:off x="761052" y="1569720"/>
              <a:ext cx="645456" cy="635299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49" name="Freeform 14"/>
            <p:cNvSpPr>
              <a:spLocks/>
            </p:cNvSpPr>
            <p:nvPr/>
          </p:nvSpPr>
          <p:spPr bwMode="gray">
            <a:xfrm>
              <a:off x="406051" y="2256524"/>
              <a:ext cx="1371600" cy="219777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50" name="กลุ่ม 103"/>
          <p:cNvGrpSpPr>
            <a:grpSpLocks/>
          </p:cNvGrpSpPr>
          <p:nvPr/>
        </p:nvGrpSpPr>
        <p:grpSpPr bwMode="auto">
          <a:xfrm>
            <a:off x="2073471" y="2827167"/>
            <a:ext cx="101203" cy="200025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51" name="Freeform 13"/>
            <p:cNvSpPr>
              <a:spLocks/>
            </p:cNvSpPr>
            <p:nvPr/>
          </p:nvSpPr>
          <p:spPr bwMode="gray">
            <a:xfrm>
              <a:off x="761055" y="1569720"/>
              <a:ext cx="645461" cy="635299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52" name="Freeform 14"/>
            <p:cNvSpPr>
              <a:spLocks/>
            </p:cNvSpPr>
            <p:nvPr/>
          </p:nvSpPr>
          <p:spPr bwMode="gray">
            <a:xfrm>
              <a:off x="406051" y="2256524"/>
              <a:ext cx="1371600" cy="219777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53" name="กลุ่ม 106"/>
          <p:cNvGrpSpPr>
            <a:grpSpLocks/>
          </p:cNvGrpSpPr>
          <p:nvPr/>
        </p:nvGrpSpPr>
        <p:grpSpPr bwMode="auto">
          <a:xfrm>
            <a:off x="2293736" y="2827167"/>
            <a:ext cx="101204" cy="200025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54" name="Freeform 13"/>
            <p:cNvSpPr>
              <a:spLocks/>
            </p:cNvSpPr>
            <p:nvPr/>
          </p:nvSpPr>
          <p:spPr bwMode="gray">
            <a:xfrm>
              <a:off x="761052" y="1569720"/>
              <a:ext cx="645456" cy="635299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55" name="Freeform 14"/>
            <p:cNvSpPr>
              <a:spLocks/>
            </p:cNvSpPr>
            <p:nvPr/>
          </p:nvSpPr>
          <p:spPr bwMode="gray">
            <a:xfrm>
              <a:off x="406051" y="2256524"/>
              <a:ext cx="1371600" cy="219777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56" name="กลุ่ม 109"/>
          <p:cNvGrpSpPr>
            <a:grpSpLocks/>
          </p:cNvGrpSpPr>
          <p:nvPr/>
        </p:nvGrpSpPr>
        <p:grpSpPr bwMode="auto">
          <a:xfrm>
            <a:off x="1849634" y="3035527"/>
            <a:ext cx="102394" cy="200025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57" name="Freeform 13"/>
            <p:cNvSpPr>
              <a:spLocks/>
            </p:cNvSpPr>
            <p:nvPr/>
          </p:nvSpPr>
          <p:spPr bwMode="gray">
            <a:xfrm>
              <a:off x="756925" y="1569720"/>
              <a:ext cx="637953" cy="635288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58" name="Freeform 14"/>
            <p:cNvSpPr>
              <a:spLocks/>
            </p:cNvSpPr>
            <p:nvPr/>
          </p:nvSpPr>
          <p:spPr bwMode="gray">
            <a:xfrm>
              <a:off x="406051" y="2256524"/>
              <a:ext cx="1371600" cy="219777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59" name="กลุ่ม 112"/>
          <p:cNvGrpSpPr>
            <a:grpSpLocks/>
          </p:cNvGrpSpPr>
          <p:nvPr/>
        </p:nvGrpSpPr>
        <p:grpSpPr bwMode="auto">
          <a:xfrm>
            <a:off x="1956790" y="3035527"/>
            <a:ext cx="102394" cy="198834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60" name="Freeform 13"/>
            <p:cNvSpPr>
              <a:spLocks/>
            </p:cNvSpPr>
            <p:nvPr/>
          </p:nvSpPr>
          <p:spPr bwMode="gray">
            <a:xfrm>
              <a:off x="756925" y="1569720"/>
              <a:ext cx="637953" cy="639093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61" name="Freeform 14"/>
            <p:cNvSpPr>
              <a:spLocks/>
            </p:cNvSpPr>
            <p:nvPr/>
          </p:nvSpPr>
          <p:spPr bwMode="gray">
            <a:xfrm>
              <a:off x="406051" y="2260637"/>
              <a:ext cx="1371600" cy="219365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62" name="กลุ่ม 142"/>
          <p:cNvGrpSpPr>
            <a:grpSpLocks/>
          </p:cNvGrpSpPr>
          <p:nvPr/>
        </p:nvGrpSpPr>
        <p:grpSpPr bwMode="auto">
          <a:xfrm>
            <a:off x="1960789" y="2821220"/>
            <a:ext cx="101203" cy="198834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63" name="Freeform 13"/>
            <p:cNvSpPr>
              <a:spLocks/>
            </p:cNvSpPr>
            <p:nvPr/>
          </p:nvSpPr>
          <p:spPr bwMode="gray">
            <a:xfrm>
              <a:off x="761055" y="1569720"/>
              <a:ext cx="645461" cy="639093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64" name="Freeform 14"/>
            <p:cNvSpPr>
              <a:spLocks/>
            </p:cNvSpPr>
            <p:nvPr/>
          </p:nvSpPr>
          <p:spPr bwMode="gray">
            <a:xfrm>
              <a:off x="406051" y="2260637"/>
              <a:ext cx="1371600" cy="2193658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65" name="กลุ่ม 112"/>
          <p:cNvGrpSpPr>
            <a:grpSpLocks/>
          </p:cNvGrpSpPr>
          <p:nvPr/>
        </p:nvGrpSpPr>
        <p:grpSpPr bwMode="auto">
          <a:xfrm>
            <a:off x="2174674" y="3035527"/>
            <a:ext cx="101204" cy="200025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66" name="Freeform 13"/>
            <p:cNvSpPr>
              <a:spLocks/>
            </p:cNvSpPr>
            <p:nvPr/>
          </p:nvSpPr>
          <p:spPr bwMode="gray">
            <a:xfrm>
              <a:off x="761052" y="1569720"/>
              <a:ext cx="645456" cy="635288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67" name="Freeform 14"/>
            <p:cNvSpPr>
              <a:spLocks/>
            </p:cNvSpPr>
            <p:nvPr/>
          </p:nvSpPr>
          <p:spPr bwMode="gray">
            <a:xfrm>
              <a:off x="406051" y="2256524"/>
              <a:ext cx="1371600" cy="219777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68" name="กลุ่ม 142"/>
          <p:cNvGrpSpPr>
            <a:grpSpLocks/>
          </p:cNvGrpSpPr>
          <p:nvPr/>
        </p:nvGrpSpPr>
        <p:grpSpPr bwMode="auto">
          <a:xfrm>
            <a:off x="2288974" y="3035527"/>
            <a:ext cx="101204" cy="200025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69" name="Freeform 13"/>
            <p:cNvSpPr>
              <a:spLocks/>
            </p:cNvSpPr>
            <p:nvPr/>
          </p:nvSpPr>
          <p:spPr bwMode="gray">
            <a:xfrm>
              <a:off x="761052" y="1569720"/>
              <a:ext cx="645456" cy="635288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70" name="Freeform 14"/>
            <p:cNvSpPr>
              <a:spLocks/>
            </p:cNvSpPr>
            <p:nvPr/>
          </p:nvSpPr>
          <p:spPr bwMode="gray">
            <a:xfrm>
              <a:off x="406051" y="2256524"/>
              <a:ext cx="1371600" cy="219777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71" name="กลุ่ม 139"/>
          <p:cNvGrpSpPr/>
          <p:nvPr/>
        </p:nvGrpSpPr>
        <p:grpSpPr>
          <a:xfrm>
            <a:off x="1855502" y="2616208"/>
            <a:ext cx="101288" cy="199898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72" name="Freeform 13"/>
            <p:cNvSpPr>
              <a:spLocks/>
            </p:cNvSpPr>
            <p:nvPr/>
          </p:nvSpPr>
          <p:spPr bwMode="gray">
            <a:xfrm>
              <a:off x="762000" y="1569720"/>
              <a:ext cx="640080" cy="64008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73" name="Freeform 14"/>
            <p:cNvSpPr>
              <a:spLocks/>
            </p:cNvSpPr>
            <p:nvPr/>
          </p:nvSpPr>
          <p:spPr bwMode="gray">
            <a:xfrm>
              <a:off x="406051" y="2259735"/>
              <a:ext cx="1371600" cy="2194560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74" name="กลุ่ม 97"/>
          <p:cNvGrpSpPr>
            <a:grpSpLocks/>
          </p:cNvGrpSpPr>
          <p:nvPr/>
        </p:nvGrpSpPr>
        <p:grpSpPr bwMode="auto">
          <a:xfrm>
            <a:off x="2069875" y="3034336"/>
            <a:ext cx="102394" cy="200025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75" name="Freeform 13"/>
            <p:cNvSpPr>
              <a:spLocks/>
            </p:cNvSpPr>
            <p:nvPr/>
          </p:nvSpPr>
          <p:spPr bwMode="gray">
            <a:xfrm>
              <a:off x="756925" y="1569720"/>
              <a:ext cx="637953" cy="635299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76" name="Freeform 14"/>
            <p:cNvSpPr>
              <a:spLocks/>
            </p:cNvSpPr>
            <p:nvPr/>
          </p:nvSpPr>
          <p:spPr bwMode="gray">
            <a:xfrm>
              <a:off x="406051" y="2256524"/>
              <a:ext cx="1371600" cy="219777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  <p:grpSp>
        <p:nvGrpSpPr>
          <p:cNvPr id="377" name="กลุ่ม 97"/>
          <p:cNvGrpSpPr>
            <a:grpSpLocks/>
          </p:cNvGrpSpPr>
          <p:nvPr/>
        </p:nvGrpSpPr>
        <p:grpSpPr bwMode="auto">
          <a:xfrm>
            <a:off x="2083558" y="2616426"/>
            <a:ext cx="102394" cy="200025"/>
            <a:chOff x="406051" y="1569720"/>
            <a:chExt cx="1371600" cy="2884575"/>
          </a:xfrm>
          <a:solidFill>
            <a:srgbClr val="CC6600"/>
          </a:solidFill>
        </p:grpSpPr>
        <p:sp>
          <p:nvSpPr>
            <p:cNvPr id="378" name="Freeform 13"/>
            <p:cNvSpPr>
              <a:spLocks/>
            </p:cNvSpPr>
            <p:nvPr/>
          </p:nvSpPr>
          <p:spPr bwMode="gray">
            <a:xfrm>
              <a:off x="756925" y="1569720"/>
              <a:ext cx="637953" cy="635299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  <p:sp>
          <p:nvSpPr>
            <p:cNvPr id="379" name="Freeform 14"/>
            <p:cNvSpPr>
              <a:spLocks/>
            </p:cNvSpPr>
            <p:nvPr/>
          </p:nvSpPr>
          <p:spPr bwMode="gray">
            <a:xfrm>
              <a:off x="406051" y="2256524"/>
              <a:ext cx="1371600" cy="219777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350" kern="0">
                <a:solidFill>
                  <a:sysClr val="windowText" lastClr="000000"/>
                </a:solidFill>
                <a:latin typeface="Tw Cen MT"/>
                <a:cs typeface="FreesiaUP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88828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Software Management System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24EF62D-F011-45BA-B6EC-BAC4DA3877EC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 descr="C:\Users\b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29600" cy="3357586"/>
          </a:xfrm>
          <a:prstGeom prst="rect">
            <a:avLst/>
          </a:prstGeom>
          <a:noFill/>
        </p:spPr>
      </p:pic>
      <p:pic>
        <p:nvPicPr>
          <p:cNvPr id="2051" name="Picture 3" descr="C:\Users\b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8251895" cy="278608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6029325"/>
            <a:ext cx="17367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51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:\Users\TEAM SERVICE\Desktop\images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1620838" cy="126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EAM SERVICE\Desktop\download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917">
            <a:off x="4973914" y="742312"/>
            <a:ext cx="1993900" cy="68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Key to success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4EF62D-F011-45BA-B6EC-BAC4DA3877EC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457200" y="1830171"/>
            <a:ext cx="8229600" cy="429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en-US" sz="2400" b="1" dirty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152400" y="1828800"/>
            <a:ext cx="883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b="1" dirty="0"/>
              <a:t>Integrity</a:t>
            </a:r>
            <a:endParaRPr lang="en-US" sz="2800" dirty="0"/>
          </a:p>
          <a:p>
            <a:pPr marL="0" indent="0">
              <a:buNone/>
            </a:pPr>
            <a:r>
              <a:rPr lang="en-US" sz="1800" dirty="0"/>
              <a:t>We believe that if it’s not good enough for us then it’s not good enough for our customers.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/>
              <a:t>Passion to satisfy customer needs</a:t>
            </a:r>
          </a:p>
          <a:p>
            <a:pPr marL="0" indent="0">
              <a:buNone/>
            </a:pPr>
            <a:r>
              <a:rPr lang="en-US" sz="1800" dirty="0"/>
              <a:t>Our customers are our first priority to focus on and they always deserve the best. </a:t>
            </a:r>
            <a:endParaRPr lang="en-US" sz="1800" b="1" dirty="0"/>
          </a:p>
          <a:p>
            <a:pPr>
              <a:buFont typeface="Wingdings" pitchFamily="2" charset="2"/>
              <a:buChar char="v"/>
            </a:pPr>
            <a:r>
              <a:rPr lang="en-US" sz="2800" b="1" dirty="0"/>
              <a:t>Respect the people</a:t>
            </a:r>
          </a:p>
          <a:p>
            <a:pPr marL="0" indent="0">
              <a:buNone/>
            </a:pPr>
            <a:r>
              <a:rPr lang="en-US" sz="1800" dirty="0"/>
              <a:t>We treat our employees with respect and provide them pleasant environment to enable them sustain high motivation to deliver service to our customers. </a:t>
            </a:r>
            <a:endParaRPr lang="en-US" sz="1800" b="1" dirty="0"/>
          </a:p>
          <a:p>
            <a:pPr>
              <a:buFont typeface="Wingdings" pitchFamily="2" charset="2"/>
              <a:buChar char="v"/>
            </a:pPr>
            <a:r>
              <a:rPr lang="en-US" sz="2800" b="1" dirty="0"/>
              <a:t>Challenge ourselves</a:t>
            </a:r>
          </a:p>
          <a:p>
            <a:pPr marL="0" indent="0">
              <a:buNone/>
            </a:pPr>
            <a:r>
              <a:rPr lang="en-US" sz="1800" dirty="0"/>
              <a:t>We believe it is essential to think big to grow big. Then, we never stop to enhance knowledge and skill for the competitive advantage in IT solution service industry.</a:t>
            </a:r>
            <a:endParaRPr lang="en-US" sz="1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5791200"/>
            <a:ext cx="17367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ตัวเชื่อมต่อตรง 15"/>
          <p:cNvCxnSpPr/>
          <p:nvPr/>
        </p:nvCxnSpPr>
        <p:spPr>
          <a:xfrm>
            <a:off x="457200" y="16764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40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EAM SERVICE\Desktop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2362200" cy="15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3725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b="1" dirty="0"/>
              <a:t>  </a:t>
            </a:r>
          </a:p>
          <a:p>
            <a:pPr marL="0" indent="0">
              <a:buNone/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COMPUTER CLASSIC  CO., LTD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Address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: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Trok-KangRongrean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Watphotinimit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Thoet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Thai19 , Bang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Ruea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Thon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Bangkok 10600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Tel                : </a:t>
            </a:r>
            <a:r>
              <a:rPr lang="en-US" sz="2000" dirty="0" smtClean="0">
                <a:solidFill>
                  <a:srgbClr val="BD0DBD"/>
                </a:solidFill>
                <a:latin typeface="Times New Roman" pitchFamily="18" charset="0"/>
                <a:cs typeface="Times New Roman" pitchFamily="18" charset="0"/>
              </a:rPr>
              <a:t>02-1143791</a:t>
            </a:r>
            <a:r>
              <a:rPr lang="th-TH" sz="2000" dirty="0" smtClean="0">
                <a:solidFill>
                  <a:srgbClr val="BD0DBD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BD0D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BD0DBD"/>
                </a:solidFill>
                <a:latin typeface="Times New Roman" pitchFamily="18" charset="0"/>
                <a:cs typeface="Times New Roman" pitchFamily="18" charset="0"/>
              </a:rPr>
              <a:t>065-8987644</a:t>
            </a:r>
            <a:endParaRPr lang="en-US" sz="2000" dirty="0">
              <a:solidFill>
                <a:srgbClr val="BD0DB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chaiyo.computerclassic@gmail.com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: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www.facebook.com/ComputerClassic.co.th</a:t>
            </a:r>
            <a:endParaRPr lang="en-US" sz="2400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Company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www.computerclassic.co.th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999514" y="6492875"/>
            <a:ext cx="2133600" cy="365125"/>
          </a:xfrm>
        </p:spPr>
        <p:txBody>
          <a:bodyPr/>
          <a:lstStyle/>
          <a:p>
            <a:fld id="{B24EF62D-F011-45BA-B6EC-BAC4DA3877EC}" type="slidenum">
              <a:rPr lang="en-US" smtClean="0"/>
              <a:t>13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5791200"/>
            <a:ext cx="17367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TEAM SERVICE\Desktop\download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886200" cy="107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ตัวเชื่อมต่อตรง 10"/>
          <p:cNvCxnSpPr/>
          <p:nvPr/>
        </p:nvCxnSpPr>
        <p:spPr>
          <a:xfrm>
            <a:off x="304800" y="20574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8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\Desktop\q-and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47" y="1214422"/>
            <a:ext cx="8046081" cy="3789790"/>
          </a:xfrm>
          <a:prstGeom prst="rect">
            <a:avLst/>
          </a:prstGeom>
          <a:noFill/>
        </p:spPr>
      </p:pic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4EF62D-F011-45BA-B6EC-BAC4DA3877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457200" y="1830171"/>
            <a:ext cx="8229600" cy="429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5791200"/>
            <a:ext cx="17367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8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TEAM SERVICE\Desktop\im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8194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1600200" y="3495675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8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EAM SERVICE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33" y="457200"/>
            <a:ext cx="1749567" cy="14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52600" y="2057400"/>
            <a:ext cx="6096000" cy="2895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Overview Company Profile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Vision and Mission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Our Success Stories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Key to success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Contact us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977743" y="6492875"/>
            <a:ext cx="2133600" cy="365125"/>
          </a:xfrm>
        </p:spPr>
        <p:txBody>
          <a:bodyPr/>
          <a:lstStyle/>
          <a:p>
            <a:fld id="{B24EF62D-F011-45BA-B6EC-BAC4DA3877EC}" type="slidenum">
              <a:rPr lang="en-US" smtClean="0"/>
              <a:t>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5794375"/>
            <a:ext cx="17494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TEAM SERVICE\Desktop\images (1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56044"/>
            <a:ext cx="3314700" cy="10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ตัวเชื่อมต่อตรง 11"/>
          <p:cNvCxnSpPr/>
          <p:nvPr/>
        </p:nvCxnSpPr>
        <p:spPr>
          <a:xfrm>
            <a:off x="457200" y="20574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AM SERVICE\Desktop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095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6705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dirty="0">
                <a:latin typeface="Angsana New" pitchFamily="18" charset="-34"/>
                <a:cs typeface="Angsana New" pitchFamily="18" charset="-34"/>
              </a:rPr>
            </a:br>
            <a:r>
              <a:rPr lang="en-US" sz="49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900" b="1" dirty="0">
                <a:latin typeface="Angsana New" pitchFamily="18" charset="-34"/>
                <a:cs typeface="Angsana New" pitchFamily="18" charset="-34"/>
              </a:rPr>
            </a:br>
            <a:r>
              <a:rPr lang="en-US" b="1" dirty="0">
                <a:latin typeface="Angsana New" pitchFamily="18" charset="-34"/>
                <a:cs typeface="Angsana New" pitchFamily="18" charset="-34"/>
              </a:rPr>
              <a:t>COMPUTER CLASSIC  CO., LTD.</a:t>
            </a:r>
            <a:r>
              <a:rPr lang="en-US" sz="49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900" b="1" dirty="0">
                <a:latin typeface="Angsana New" pitchFamily="18" charset="-34"/>
                <a:cs typeface="Angsana New" pitchFamily="18" charset="-34"/>
              </a:rPr>
            </a:br>
            <a:r>
              <a:rPr lang="en-US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dirty="0">
                <a:latin typeface="Angsana New" pitchFamily="18" charset="-34"/>
                <a:cs typeface="Angsana New" pitchFamily="18" charset="-34"/>
              </a:rPr>
            </a:b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/>
              <a:t>Company was established in 2013, we have been IT Support and Solutions provider for various kind of businesses all over Thailand.</a:t>
            </a:r>
          </a:p>
          <a:p>
            <a:pPr marL="0" indent="0">
              <a:buNone/>
            </a:pPr>
            <a:r>
              <a:rPr lang="en-US" sz="2200" dirty="0" smtClean="0"/>
              <a:t>Since </a:t>
            </a:r>
            <a:r>
              <a:rPr lang="en-US" sz="2200" dirty="0"/>
              <a:t>the establishment in 2013, we provides a complete end-to-end of IT solution and services as follows:</a:t>
            </a:r>
          </a:p>
          <a:p>
            <a:r>
              <a:rPr lang="en-US" sz="2000" b="1" dirty="0"/>
              <a:t>Implementation and </a:t>
            </a:r>
            <a:r>
              <a:rPr lang="en-US" sz="2000" b="1" dirty="0" smtClean="0"/>
              <a:t>Installation </a:t>
            </a:r>
            <a:r>
              <a:rPr lang="en-US" sz="2000" b="1" dirty="0"/>
              <a:t>I</a:t>
            </a:r>
            <a:r>
              <a:rPr lang="en-US" sz="2000" b="1" dirty="0" smtClean="0"/>
              <a:t>nclude Training</a:t>
            </a:r>
            <a:endParaRPr lang="en-US" sz="2000" b="1" dirty="0"/>
          </a:p>
          <a:p>
            <a:r>
              <a:rPr lang="en-US" sz="2000" b="1" dirty="0" smtClean="0"/>
              <a:t>Onsite Repair </a:t>
            </a:r>
            <a:r>
              <a:rPr lang="en-US" sz="2000" b="1" dirty="0"/>
              <a:t>services and Maintenance Service Agreement (MA</a:t>
            </a:r>
            <a:r>
              <a:rPr lang="en-US" sz="2000" b="1" dirty="0" smtClean="0"/>
              <a:t>)  </a:t>
            </a:r>
            <a:r>
              <a:rPr lang="en-US" sz="2000" b="1" dirty="0"/>
              <a:t> </a:t>
            </a:r>
          </a:p>
          <a:p>
            <a:r>
              <a:rPr lang="en-US" sz="2000" b="1" dirty="0"/>
              <a:t>Product maintenance </a:t>
            </a:r>
            <a:r>
              <a:rPr lang="en-US" sz="2000" b="1" dirty="0" smtClean="0"/>
              <a:t>: </a:t>
            </a:r>
            <a:r>
              <a:rPr lang="en-US" sz="2000" dirty="0" smtClean="0"/>
              <a:t>POS </a:t>
            </a:r>
            <a:r>
              <a:rPr lang="en-US" sz="2000" dirty="0"/>
              <a:t>, Desktop PC </a:t>
            </a:r>
            <a:r>
              <a:rPr lang="en-US" sz="2000" dirty="0" smtClean="0"/>
              <a:t>, Notebook , Server , Printer , CCTV , EDC , Network </a:t>
            </a:r>
            <a:r>
              <a:rPr lang="en-US" sz="2000" dirty="0"/>
              <a:t>&amp; </a:t>
            </a:r>
            <a:r>
              <a:rPr lang="en-US" sz="2000" dirty="0" smtClean="0"/>
              <a:t>Electrical </a:t>
            </a:r>
            <a:r>
              <a:rPr lang="en-US" sz="2000" dirty="0"/>
              <a:t>system </a:t>
            </a:r>
            <a:r>
              <a:rPr lang="en-US" altLang="en-US" sz="2000" dirty="0">
                <a:solidFill>
                  <a:srgbClr val="202124"/>
                </a:solidFill>
              </a:rPr>
              <a:t>including CCTV </a:t>
            </a:r>
            <a:r>
              <a:rPr lang="en-US" altLang="en-US" sz="2000" dirty="0" smtClean="0">
                <a:solidFill>
                  <a:srgbClr val="202124"/>
                </a:solidFill>
              </a:rPr>
              <a:t>, Access </a:t>
            </a:r>
            <a:r>
              <a:rPr lang="en-US" altLang="en-US" sz="2000" dirty="0">
                <a:solidFill>
                  <a:srgbClr val="202124"/>
                </a:solidFill>
              </a:rPr>
              <a:t>controller </a:t>
            </a:r>
            <a:r>
              <a:rPr lang="en-US" altLang="en-US" sz="2000" dirty="0" smtClean="0">
                <a:solidFill>
                  <a:srgbClr val="202124"/>
                </a:solidFill>
              </a:rPr>
              <a:t>a</a:t>
            </a:r>
            <a:r>
              <a:rPr lang="en-US" altLang="en-US" sz="2000" dirty="0" smtClean="0">
                <a:solidFill>
                  <a:srgbClr val="202124"/>
                </a:solidFill>
              </a:rPr>
              <a:t>nd Air </a:t>
            </a:r>
            <a:r>
              <a:rPr lang="en-US" altLang="en-US" sz="2000" dirty="0">
                <a:solidFill>
                  <a:srgbClr val="202124"/>
                </a:solidFill>
              </a:rPr>
              <a:t>conditioner</a:t>
            </a:r>
            <a:endParaRPr lang="en-US" sz="2000" dirty="0"/>
          </a:p>
          <a:p>
            <a:r>
              <a:rPr lang="en-US" sz="2000" b="1" dirty="0"/>
              <a:t>Help desk support line </a:t>
            </a:r>
            <a:r>
              <a:rPr lang="en-US" sz="2000" dirty="0" smtClean="0"/>
              <a:t>( Service </a:t>
            </a:r>
            <a:r>
              <a:rPr lang="en-US" sz="2000" dirty="0"/>
              <a:t>hour: </a:t>
            </a:r>
            <a:r>
              <a:rPr lang="en-US" sz="2000" dirty="0" smtClean="0"/>
              <a:t>24x7 )</a:t>
            </a:r>
            <a:endParaRPr lang="en-US" sz="2000" dirty="0"/>
          </a:p>
          <a:p>
            <a:r>
              <a:rPr lang="en-US" sz="2000" b="1" dirty="0" smtClean="0"/>
              <a:t>Selling Computer </a:t>
            </a:r>
            <a:r>
              <a:rPr lang="en-US" sz="2000" b="1" dirty="0"/>
              <a:t>&amp;</a:t>
            </a:r>
            <a:r>
              <a:rPr lang="en-US" sz="2000" dirty="0"/>
              <a:t> </a:t>
            </a:r>
            <a:r>
              <a:rPr lang="en-US" sz="2000" b="1" dirty="0" smtClean="0"/>
              <a:t>IT Equipment  </a:t>
            </a:r>
            <a:r>
              <a:rPr lang="en-US" sz="2000" dirty="0" smtClean="0"/>
              <a:t>( Dealers of </a:t>
            </a:r>
            <a:r>
              <a:rPr lang="en-US" sz="2000" dirty="0"/>
              <a:t>The Value System </a:t>
            </a:r>
            <a:r>
              <a:rPr lang="en-US" sz="2000" dirty="0" smtClean="0"/>
              <a:t>and Interlink </a:t>
            </a:r>
            <a:r>
              <a:rPr lang="en-US" sz="2000" dirty="0" smtClean="0"/>
              <a:t>Thailand) </a:t>
            </a:r>
            <a:endParaRPr lang="en-US" sz="23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988629" y="6492875"/>
            <a:ext cx="2133600" cy="365125"/>
          </a:xfrm>
        </p:spPr>
        <p:txBody>
          <a:bodyPr/>
          <a:lstStyle/>
          <a:p>
            <a:fld id="{B24EF62D-F011-45BA-B6EC-BAC4DA3877EC}" type="slidenum">
              <a:rPr lang="en-US" smtClean="0"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46" y="6019800"/>
            <a:ext cx="174505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457200" y="1905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7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EAM SERVICE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149"/>
            <a:ext cx="5029200" cy="16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0999" y="1981200"/>
            <a:ext cx="8407893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+mj-lt"/>
                <a:cs typeface="Times New Roman" pitchFamily="18" charset="0"/>
              </a:rPr>
              <a:t>Vision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+mj-lt"/>
                <a:cs typeface="Times New Roman" pitchFamily="18" charset="0"/>
              </a:rPr>
              <a:t>To be leading managed of IT solution and services provider in Thailand</a:t>
            </a:r>
          </a:p>
          <a:p>
            <a:pPr marL="0" indent="0">
              <a:buNone/>
            </a:pPr>
            <a:r>
              <a:rPr lang="en-US" sz="2800" b="1" dirty="0">
                <a:latin typeface="+mj-lt"/>
                <a:cs typeface="Times New Roman" pitchFamily="18" charset="0"/>
              </a:rPr>
              <a:t>Mission</a:t>
            </a:r>
            <a:r>
              <a:rPr lang="en-US" b="1" dirty="0">
                <a:latin typeface="+mj-lt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+mj-lt"/>
                <a:cs typeface="Times New Roman" pitchFamily="18" charset="0"/>
              </a:rPr>
              <a:t>We will challenge our skills and abilities to provide the highest quality services that consistently meet customer’s expectations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977743" y="6471104"/>
            <a:ext cx="2133600" cy="365125"/>
          </a:xfrm>
        </p:spPr>
        <p:txBody>
          <a:bodyPr/>
          <a:lstStyle/>
          <a:p>
            <a:fld id="{B24EF62D-F011-45BA-B6EC-BAC4DA3877EC}" type="slidenum">
              <a:rPr lang="en-US" smtClean="0"/>
              <a:t>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46" y="5715000"/>
            <a:ext cx="17494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457200" y="1905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83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TEAM SERVICE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176980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EAM SERVICE\Desktop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5" y="304800"/>
            <a:ext cx="558198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202124"/>
                </a:solidFill>
              </a:rPr>
              <a:t>Installation and training of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user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Including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 </a:t>
            </a:r>
            <a:r>
              <a:rPr lang="en-US" altLang="en-US" sz="2000" b="1" dirty="0">
                <a:solidFill>
                  <a:srgbClr val="202124"/>
                </a:solidFill>
              </a:rPr>
              <a:t>Maintenance</a:t>
            </a:r>
            <a:r>
              <a:rPr lang="th-TH" altLang="en-US" sz="2000" b="1" dirty="0">
                <a:solidFill>
                  <a:srgbClr val="202124"/>
                </a:solidFill>
              </a:rPr>
              <a:t> </a:t>
            </a:r>
            <a:r>
              <a:rPr lang="en-US" altLang="en-US" sz="2000" b="1" dirty="0">
                <a:solidFill>
                  <a:srgbClr val="202124"/>
                </a:solidFill>
              </a:rPr>
              <a:t>service For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POS , Server , Printer , VOIP Phone and IT Equipment</a:t>
            </a:r>
            <a:r>
              <a:rPr lang="th-TH" altLang="en-US" sz="2000" b="1" dirty="0" smtClean="0">
                <a:solidFill>
                  <a:srgbClr val="202124"/>
                </a:solidFill>
              </a:rPr>
              <a:t> </a:t>
            </a:r>
            <a:endParaRPr lang="en-US" sz="2400" b="1" dirty="0"/>
          </a:p>
        </p:txBody>
      </p:sp>
      <p:sp>
        <p:nvSpPr>
          <p:cNvPr id="28" name="ตัวแทนหมายเลขภาพนิ่ง 2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4EF62D-F011-45BA-B6EC-BAC4DA3877EC}" type="slidenum">
              <a:rPr lang="en-US" smtClean="0"/>
              <a:t>5</a:t>
            </a:fld>
            <a:endParaRPr lang="en-US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15844"/>
            <a:ext cx="2855033" cy="145552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2656478" cy="114588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38" y="5490624"/>
            <a:ext cx="1713948" cy="85924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26" y="2372013"/>
            <a:ext cx="2113974" cy="105698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493098"/>
            <a:ext cx="2065905" cy="1032953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45287"/>
            <a:ext cx="1706060" cy="85303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90" y="5410200"/>
            <a:ext cx="2348570" cy="1155260"/>
          </a:xfrm>
          <a:prstGeom prst="rect">
            <a:avLst/>
          </a:prstGeom>
        </p:spPr>
      </p:pic>
      <p:pic>
        <p:nvPicPr>
          <p:cNvPr id="19" name="Picture 2" descr="C:\Users\TEAM SERVICE\Desktop\56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2675"/>
            <a:ext cx="2133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59582"/>
            <a:ext cx="2301233" cy="116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ตัวเชื่อมต่อตรง 12"/>
          <p:cNvCxnSpPr/>
          <p:nvPr/>
        </p:nvCxnSpPr>
        <p:spPr>
          <a:xfrm>
            <a:off x="457200" y="12954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istrator\Desktop\kfc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156630" cy="11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true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581275"/>
            <a:ext cx="182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093638"/>
            <a:ext cx="1909052" cy="7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9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000" b="1" dirty="0"/>
              <a:t>Wiring and Installation </a:t>
            </a:r>
            <a:r>
              <a:rPr lang="en-US" altLang="en-US" sz="2000" b="1" dirty="0">
                <a:solidFill>
                  <a:srgbClr val="202124"/>
                </a:solidFill>
              </a:rPr>
              <a:t>Including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 </a:t>
            </a:r>
            <a:r>
              <a:rPr lang="en-US" altLang="en-US" sz="2000" b="1" dirty="0">
                <a:solidFill>
                  <a:srgbClr val="202124"/>
                </a:solidFill>
              </a:rPr>
              <a:t>Maintenance</a:t>
            </a:r>
            <a:r>
              <a:rPr lang="th-TH" altLang="en-US" sz="2000" b="1" dirty="0">
                <a:solidFill>
                  <a:srgbClr val="202124"/>
                </a:solidFill>
              </a:rPr>
              <a:t> </a:t>
            </a:r>
            <a:r>
              <a:rPr lang="en-US" altLang="en-US" sz="2000" b="1" dirty="0">
                <a:solidFill>
                  <a:srgbClr val="202124"/>
                </a:solidFill>
              </a:rPr>
              <a:t>service </a:t>
            </a:r>
            <a:r>
              <a:rPr lang="en-US" altLang="en-US" sz="2000" b="1" dirty="0" smtClean="0"/>
              <a:t>For </a:t>
            </a:r>
            <a:r>
              <a:rPr lang="en-US" sz="2000" b="1" dirty="0" smtClean="0"/>
              <a:t>Network </a:t>
            </a:r>
            <a:r>
              <a:rPr lang="en-US" sz="2000" b="1" dirty="0"/>
              <a:t>&amp;</a:t>
            </a:r>
            <a:r>
              <a:rPr lang="en-US" sz="2000" b="1" dirty="0" smtClean="0"/>
              <a:t> </a:t>
            </a:r>
            <a:r>
              <a:rPr lang="en-US" sz="2000" b="1" dirty="0"/>
              <a:t>Electrical </a:t>
            </a:r>
            <a:r>
              <a:rPr lang="en-US" sz="2000" b="1" dirty="0" smtClean="0"/>
              <a:t>system </a:t>
            </a:r>
            <a:r>
              <a:rPr lang="en-US" sz="2000" b="1" dirty="0" smtClean="0"/>
              <a:t>,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CCTV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and Access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controller</a:t>
            </a:r>
            <a:endParaRPr lang="en-US" sz="2400" b="1" dirty="0"/>
          </a:p>
        </p:txBody>
      </p:sp>
      <p:sp>
        <p:nvSpPr>
          <p:cNvPr id="28" name="ตัวแทนหมายเลขภาพนิ่ง 27"/>
          <p:cNvSpPr>
            <a:spLocks noGrp="1"/>
          </p:cNvSpPr>
          <p:nvPr>
            <p:ph type="sldNum" sz="quarter" idx="12"/>
          </p:nvPr>
        </p:nvSpPr>
        <p:spPr>
          <a:xfrm>
            <a:off x="6988629" y="6492875"/>
            <a:ext cx="2133600" cy="365125"/>
          </a:xfrm>
        </p:spPr>
        <p:txBody>
          <a:bodyPr/>
          <a:lstStyle/>
          <a:p>
            <a:fld id="{B24EF62D-F011-45BA-B6EC-BAC4DA3877EC}" type="slidenum">
              <a:rPr lang="en-US" smtClean="0"/>
              <a:t>6</a:t>
            </a:fld>
            <a:endParaRPr lang="en-US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" y="5365256"/>
            <a:ext cx="2375888" cy="118794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07" y="5194660"/>
            <a:ext cx="2325483" cy="1305992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9" y="2743200"/>
            <a:ext cx="1922460" cy="96123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36" y="2438400"/>
            <a:ext cx="2708764" cy="1455066"/>
          </a:xfrm>
          <a:prstGeom prst="rect">
            <a:avLst/>
          </a:prstGeom>
        </p:spPr>
      </p:pic>
      <p:pic>
        <p:nvPicPr>
          <p:cNvPr id="2050" name="Picture 2" descr="C:\Users\TEAM SERVICE\Desktop\ogenk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09" y="5333007"/>
            <a:ext cx="2335291" cy="11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AM SERVICE\Desktop\mbk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22098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TEAM SERVICE\Desktop\images (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5" y="304800"/>
            <a:ext cx="558198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TEAM SERVICE\Desktop\images (9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176980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ตัวเชื่อมต่อตรง 26"/>
          <p:cNvCxnSpPr/>
          <p:nvPr/>
        </p:nvCxnSpPr>
        <p:spPr>
          <a:xfrm>
            <a:off x="457200" y="12954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C\Desktop\MCGroup-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419725"/>
            <a:ext cx="20002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C\Desktop\1278394196390515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45" y="5188646"/>
            <a:ext cx="1879331" cy="14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88" y="2362200"/>
            <a:ext cx="1476375" cy="1476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75" y="4191000"/>
            <a:ext cx="2286000" cy="762000"/>
          </a:xfrm>
          <a:prstGeom prst="rect">
            <a:avLst/>
          </a:prstGeom>
        </p:spPr>
      </p:pic>
      <p:pic>
        <p:nvPicPr>
          <p:cNvPr id="5" name="Picture 2" descr="C:\Users\Administrator\Desktop\petshoip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1445769" cy="144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สุวรรณภูมิ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438400"/>
            <a:ext cx="2447925" cy="13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37" y="4267200"/>
            <a:ext cx="2221504" cy="6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0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4EF62D-F011-45BA-B6EC-BAC4DA3877E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" y="1752599"/>
            <a:ext cx="8610600" cy="495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Installation </a:t>
            </a:r>
            <a:r>
              <a:rPr lang="en-US" sz="2000" b="1" dirty="0" smtClean="0">
                <a:solidFill>
                  <a:srgbClr val="202124"/>
                </a:solidFill>
              </a:rPr>
              <a:t>and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 </a:t>
            </a:r>
            <a:r>
              <a:rPr lang="en-US" altLang="en-US" sz="2000" b="1" dirty="0">
                <a:solidFill>
                  <a:srgbClr val="202124"/>
                </a:solidFill>
              </a:rPr>
              <a:t>Maintenance</a:t>
            </a:r>
            <a:r>
              <a:rPr lang="th-TH" altLang="en-US" sz="2000" b="1" dirty="0">
                <a:solidFill>
                  <a:srgbClr val="202124"/>
                </a:solidFill>
              </a:rPr>
              <a:t> </a:t>
            </a:r>
            <a:r>
              <a:rPr lang="en-US" altLang="en-US" sz="2000" b="1" dirty="0">
                <a:solidFill>
                  <a:srgbClr val="202124"/>
                </a:solidFill>
              </a:rPr>
              <a:t>service </a:t>
            </a:r>
            <a:r>
              <a:rPr lang="en-US" altLang="en-US" sz="2000" b="1" dirty="0" smtClean="0"/>
              <a:t>For </a:t>
            </a:r>
            <a:r>
              <a:rPr lang="en-US" sz="2000" b="1" dirty="0" smtClean="0"/>
              <a:t>computer </a:t>
            </a:r>
            <a:r>
              <a:rPr lang="en-US" sz="2000" b="1" dirty="0" smtClean="0"/>
              <a:t>&amp; IT Equipment</a:t>
            </a:r>
            <a:r>
              <a:rPr lang="th-TH" sz="2000" b="1" dirty="0" smtClean="0"/>
              <a:t> </a:t>
            </a:r>
            <a:r>
              <a:rPr lang="en-US" sz="2000" b="1" dirty="0" smtClean="0"/>
              <a:t>and</a:t>
            </a:r>
            <a:r>
              <a:rPr lang="th-TH" altLang="en-US" sz="2000" b="1" dirty="0" smtClean="0">
                <a:solidFill>
                  <a:srgbClr val="202124"/>
                </a:solidFill>
              </a:rPr>
              <a:t>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System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Software</a:t>
            </a:r>
            <a:endParaRPr lang="en-US" sz="2000" b="1" dirty="0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3" y="3867101"/>
            <a:ext cx="1842512" cy="92125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98" y="4064444"/>
            <a:ext cx="1886004" cy="943002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1" y="2362200"/>
            <a:ext cx="2588697" cy="1294349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85" y="5163608"/>
            <a:ext cx="1812616" cy="896246"/>
          </a:xfrm>
          <a:prstGeom prst="rect">
            <a:avLst/>
          </a:prstGeom>
        </p:spPr>
      </p:pic>
      <p:pic>
        <p:nvPicPr>
          <p:cNvPr id="1027" name="Picture 3" descr="C:\Users\TEAM SERVICE\Desktop\AE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68" y="2667000"/>
            <a:ext cx="1788132" cy="8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TEAM SERVICE\Desktop\images (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5" y="381000"/>
            <a:ext cx="558198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TEAM SERVICE\Desktop\images (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176980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ตัวเชื่อมต่อตรง 20"/>
          <p:cNvCxnSpPr/>
          <p:nvPr/>
        </p:nvCxnSpPr>
        <p:spPr>
          <a:xfrm>
            <a:off x="457200" y="14478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4" y="5378221"/>
            <a:ext cx="1077376" cy="1077376"/>
          </a:xfrm>
          <a:prstGeom prst="rect">
            <a:avLst/>
          </a:prstGeom>
        </p:spPr>
      </p:pic>
      <p:pic>
        <p:nvPicPr>
          <p:cNvPr id="15" name="Picture 4" descr="C:\Users\TEAM SERVICE\Desktop\BJ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71" y="5221378"/>
            <a:ext cx="1965000" cy="98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SS\Desktop\การไฟฟ้าส่วนภูมิภาค (กฟภ.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93" y="2590800"/>
            <a:ext cx="1524000" cy="12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OSS\Desktop\loxley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27" y="5334000"/>
            <a:ext cx="2015173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91" y="5256791"/>
            <a:ext cx="1372609" cy="1372609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48" y="2438400"/>
            <a:ext cx="2438400" cy="121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รูปภาพ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5" y="3964732"/>
            <a:ext cx="1788155" cy="894078"/>
          </a:xfrm>
          <a:prstGeom prst="rect">
            <a:avLst/>
          </a:prstGeom>
        </p:spPr>
      </p:pic>
      <p:pic>
        <p:nvPicPr>
          <p:cNvPr id="3076" name="Picture 4" descr="C:\Users\Administrator\Desktop\NEC_logo_1963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19" y="4283532"/>
            <a:ext cx="1262063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91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01" y="2537368"/>
            <a:ext cx="1665617" cy="1665617"/>
          </a:xfrm>
          <a:prstGeom prst="rect">
            <a:avLst/>
          </a:prstGeom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" y="1752599"/>
            <a:ext cx="8610600" cy="495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solidFill>
                  <a:srgbClr val="202124"/>
                </a:solidFill>
              </a:rPr>
              <a:t>Installation and training </a:t>
            </a:r>
            <a:r>
              <a:rPr lang="en-US" altLang="en-US" sz="2000" b="1" dirty="0">
                <a:solidFill>
                  <a:srgbClr val="202124"/>
                </a:solidFill>
              </a:rPr>
              <a:t>Including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 </a:t>
            </a:r>
            <a:r>
              <a:rPr lang="en-US" altLang="en-US" sz="2000" b="1" dirty="0">
                <a:solidFill>
                  <a:srgbClr val="202124"/>
                </a:solidFill>
              </a:rPr>
              <a:t>Maintenance</a:t>
            </a:r>
            <a:r>
              <a:rPr lang="th-TH" altLang="en-US" sz="2000" b="1" dirty="0">
                <a:solidFill>
                  <a:srgbClr val="202124"/>
                </a:solidFill>
              </a:rPr>
              <a:t> </a:t>
            </a:r>
            <a:r>
              <a:rPr lang="en-US" altLang="en-US" sz="2000" b="1" dirty="0">
                <a:solidFill>
                  <a:srgbClr val="202124"/>
                </a:solidFill>
              </a:rPr>
              <a:t>service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 </a:t>
            </a:r>
            <a:r>
              <a:rPr lang="en-US" altLang="en-US" sz="2000" b="1" dirty="0">
                <a:solidFill>
                  <a:srgbClr val="202124"/>
                </a:solidFill>
              </a:rPr>
              <a:t>For Electronic Data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Capture (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EDC )</a:t>
            </a:r>
            <a:endParaRPr lang="en-US" sz="2000" b="1" dirty="0"/>
          </a:p>
        </p:txBody>
      </p:sp>
      <p:pic>
        <p:nvPicPr>
          <p:cNvPr id="19" name="Picture 3" descr="C:\Users\TEAM SERVICE\Desktop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5" y="381000"/>
            <a:ext cx="558198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TEAM SERVICE\Desktop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176980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ตัวเชื่อมต่อตรง 20"/>
          <p:cNvCxnSpPr/>
          <p:nvPr/>
        </p:nvCxnSpPr>
        <p:spPr>
          <a:xfrm>
            <a:off x="457200" y="14478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Administrator\Desktop\Treep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4" y="4666893"/>
            <a:ext cx="1291309" cy="12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dministrator\Desktop\tru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05" y="3124200"/>
            <a:ext cx="1087295" cy="4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istrator\Desktop\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52" y="4848389"/>
            <a:ext cx="1427702" cy="80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istrator\Desktop\centar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5" y="3002998"/>
            <a:ext cx="1943268" cy="6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90" y="4453531"/>
            <a:ext cx="2523984" cy="1502548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76" y="3002998"/>
            <a:ext cx="1687412" cy="8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18" y="4696628"/>
            <a:ext cx="2023682" cy="11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1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" y="1752599"/>
            <a:ext cx="8610600" cy="495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solidFill>
                  <a:srgbClr val="202124"/>
                </a:solidFill>
              </a:rPr>
              <a:t>Installation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and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Maintenance</a:t>
            </a:r>
            <a:r>
              <a:rPr lang="th-TH" altLang="en-US" sz="2000" b="1" dirty="0" smtClean="0">
                <a:solidFill>
                  <a:srgbClr val="202124"/>
                </a:solidFill>
              </a:rPr>
              <a:t> 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service </a:t>
            </a:r>
            <a:r>
              <a:rPr lang="en-US" altLang="en-US" sz="2000" b="1" dirty="0">
                <a:solidFill>
                  <a:srgbClr val="202124"/>
                </a:solidFill>
              </a:rPr>
              <a:t>For </a:t>
            </a:r>
            <a:r>
              <a:rPr lang="en-US" altLang="en-US" sz="2000" b="1" dirty="0">
                <a:solidFill>
                  <a:srgbClr val="202124"/>
                </a:solidFill>
              </a:rPr>
              <a:t>A</a:t>
            </a:r>
            <a:r>
              <a:rPr lang="en-US" altLang="en-US" sz="2000" b="1" dirty="0" smtClean="0">
                <a:solidFill>
                  <a:srgbClr val="202124"/>
                </a:solidFill>
              </a:rPr>
              <a:t>ir </a:t>
            </a:r>
            <a:r>
              <a:rPr lang="en-US" altLang="en-US" sz="2000" b="1" dirty="0">
                <a:solidFill>
                  <a:srgbClr val="202124"/>
                </a:solidFill>
              </a:rPr>
              <a:t>conditioner </a:t>
            </a:r>
            <a:endParaRPr lang="en-US" sz="2000" b="1" dirty="0"/>
          </a:p>
        </p:txBody>
      </p:sp>
      <p:pic>
        <p:nvPicPr>
          <p:cNvPr id="19" name="Picture 3" descr="C:\Users\TEAM SERVICE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5" y="381000"/>
            <a:ext cx="558198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TEAM SERVICE\Desktop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176980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ตัวเชื่อมต่อตรง 20"/>
          <p:cNvCxnSpPr/>
          <p:nvPr/>
        </p:nvCxnSpPr>
        <p:spPr>
          <a:xfrm>
            <a:off x="457200" y="14478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89" y="3048000"/>
            <a:ext cx="1874052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05" y="3048000"/>
            <a:ext cx="11906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4561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349</Words>
  <Application>Microsoft Office PowerPoint</Application>
  <PresentationFormat>On-screen Show (4:3)</PresentationFormat>
  <Paragraphs>95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Angsana New</vt:lpstr>
      <vt:lpstr>Arial</vt:lpstr>
      <vt:lpstr>Calibri</vt:lpstr>
      <vt:lpstr>Cordia New</vt:lpstr>
      <vt:lpstr>FreesiaUPC</vt:lpstr>
      <vt:lpstr>Times New Roman</vt:lpstr>
      <vt:lpstr>Tw Cen MT</vt:lpstr>
      <vt:lpstr>Wingdings</vt:lpstr>
      <vt:lpstr>ชุดรูปแบบของ Office</vt:lpstr>
      <vt:lpstr> COMPUTER CLASSIC  CO., LTD. </vt:lpstr>
      <vt:lpstr>PowerPoint Presentation</vt:lpstr>
      <vt:lpstr>  COMPUTER CLASSIC  CO., LTD.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Management System</vt:lpstr>
      <vt:lpstr> Key to success 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Classic</dc:title>
  <dc:creator>TEAM SERVICE</dc:creator>
  <cp:lastModifiedBy>LENOVO-PC</cp:lastModifiedBy>
  <cp:revision>105</cp:revision>
  <dcterms:created xsi:type="dcterms:W3CDTF">2014-07-20T07:17:47Z</dcterms:created>
  <dcterms:modified xsi:type="dcterms:W3CDTF">2023-02-09T10:52:54Z</dcterms:modified>
</cp:coreProperties>
</file>