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1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9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8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217C31-5D38-4341-AC3B-D7C3100796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EA7D14-7BFB-4998-A0FA-1F2A9E5913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FDF0-D153-7240-FFC1-192F49E5B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แผนการทำงาน </a:t>
            </a:r>
            <a:br>
              <a:rPr lang="th-TH" dirty="0"/>
            </a:br>
            <a:r>
              <a:rPr lang="en-US" dirty="0"/>
              <a:t>agent factoring</a:t>
            </a:r>
            <a:r>
              <a:rPr lang="th-TH" dirty="0"/>
              <a:t>  กับ </a:t>
            </a:r>
            <a:br>
              <a:rPr lang="th-TH" dirty="0"/>
            </a:br>
            <a:r>
              <a:rPr lang="th-TH" dirty="0"/>
              <a:t>บริษัท ไอร่า </a:t>
            </a:r>
            <a:r>
              <a:rPr lang="th-TH" dirty="0" err="1"/>
              <a:t>แฟคต</a:t>
            </a:r>
            <a:r>
              <a:rPr lang="th-TH" dirty="0"/>
              <a:t>อริ</a:t>
            </a:r>
            <a:r>
              <a:rPr lang="th-TH" dirty="0" err="1"/>
              <a:t>่ง</a:t>
            </a:r>
            <a:r>
              <a:rPr lang="th-TH" dirty="0"/>
              <a:t> จำกัด (มหาชน)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43F64-1D7E-1A53-D0D8-FCEE149E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356957"/>
            <a:ext cx="10058400" cy="1143000"/>
          </a:xfrm>
        </p:spPr>
        <p:txBody>
          <a:bodyPr/>
          <a:lstStyle/>
          <a:p>
            <a:r>
              <a:rPr lang="th-TH" dirty="0"/>
              <a:t>ตระเตรียมโดย นายภาสกร จามรธัญญวาท </a:t>
            </a:r>
            <a:r>
              <a:rPr lang="en-US" dirty="0"/>
              <a:t>6/1/2025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A4E4B-3B51-9E6C-C37B-2C2BA706A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55" y="1749129"/>
            <a:ext cx="2690862" cy="1307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C7735-4952-35DF-F342-B376D36C5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29" y="4921071"/>
            <a:ext cx="2612288" cy="7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2550-22BE-679B-7E6B-F824601E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แนะนำตัว</a:t>
            </a:r>
            <a:r>
              <a:rPr lang="en-US" b="1" dirty="0"/>
              <a:t> </a:t>
            </a:r>
            <a:r>
              <a:rPr lang="th-TH" b="1" dirty="0"/>
              <a:t>หจก.คอนเน็ตเวิร์ค </a:t>
            </a:r>
            <a:r>
              <a:rPr lang="en-US" b="1" dirty="0"/>
              <a:t>2020 </a:t>
            </a:r>
            <a:r>
              <a:rPr lang="th-TH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4065-1B57-CDBE-A4C2-426B7DA3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1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บริการการตลาด หาลูกค้า ส่ง </a:t>
            </a:r>
            <a:r>
              <a:rPr lang="en-US" sz="2800" dirty="0"/>
              <a:t>opportunity </a:t>
            </a:r>
            <a:endParaRPr lang="th-TH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บริการระบบ </a:t>
            </a:r>
            <a:r>
              <a:rPr lang="en-US" sz="2800" dirty="0" err="1"/>
              <a:t>Telesales</a:t>
            </a:r>
            <a:r>
              <a:rPr lang="en-US" sz="2800" dirty="0"/>
              <a:t> marketing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บริการ </a:t>
            </a:r>
            <a:r>
              <a:rPr lang="en-US" sz="2800" dirty="0"/>
              <a:t>lead generation </a:t>
            </a:r>
            <a:endParaRPr lang="th-TH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บริการส่งเสริมภาพลักษณ์บริษัท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9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8178-7362-8EA6-9A9B-F66C6574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รายชื่อกลุ่มเป้าหมาย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01E5-CA89-C48C-83DC-0B1E509F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717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รายชื่อกลุ่มอุตสาหกรรมในระบบ มีฐานข้อมูลเดิม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รายชื่อโรงงานอุตสาหกรรม ทุกประเภท </a:t>
            </a:r>
            <a:r>
              <a:rPr lang="en-US" sz="2800" dirty="0"/>
              <a:t>60000 </a:t>
            </a:r>
            <a:r>
              <a:rPr lang="th-TH" sz="2800" dirty="0"/>
              <a:t>รายชื่อ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รายชื่อบริษัทขนาดใหญ่ </a:t>
            </a:r>
            <a:r>
              <a:rPr lang="en-US" sz="2800" dirty="0"/>
              <a:t>18500 </a:t>
            </a:r>
            <a:r>
              <a:rPr lang="th-TH" sz="2800" dirty="0"/>
              <a:t>รายชื่อ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ประเภทโรงงานได้แก่ โรงสีข้าว,โรงงานบรรจุภัณฑ์,โรงงานเกี่ยวกับอาหาร ซอสปรุงรส,แป้งทำอาหาร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57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76589-F134-1B4D-1348-F735241D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2212-53C3-787B-266A-D32EFCB4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10"/>
            <a:ext cx="10515600" cy="1325563"/>
          </a:xfrm>
        </p:spPr>
        <p:txBody>
          <a:bodyPr/>
          <a:lstStyle/>
          <a:p>
            <a:r>
              <a:rPr lang="en-US" dirty="0"/>
              <a:t>Lead Generation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944FD-5362-E741-E32E-C085FF0DB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34" y="1795148"/>
            <a:ext cx="8007532" cy="4342627"/>
          </a:xfrm>
        </p:spPr>
      </p:pic>
    </p:spTree>
    <p:extLst>
      <p:ext uri="{BB962C8B-B14F-4D97-AF65-F5344CB8AC3E}">
        <p14:creationId xmlns:p14="http://schemas.microsoft.com/office/powerpoint/2010/main" val="266713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1ECF-ED31-5BDD-B4AE-07E78069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วิธีการทำงาน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70FC-BFDC-6808-D0FE-C691A59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ศึกษา คัดกรอง ลูกค้าก่อน เช่น รายได้ กำไร ผลประกอบการอื่นๆ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หารายชื่อผู้ติดต่อ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ส่งรายชื่อให้ทางบริษัท ไอร่า ฯ ดำเนินงาน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ประสานงานผลลัพธ์ดีล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พัฒนาหากลุ่มลูกค้าใหม่ๆ ที่มีศักยภาพทางธุรกิจ ส่งให้บริษัทฯ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 สรุปยอดดีลแต่ละสัปดาห์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ทำสัญญาแล้วเริ่มส่งรายชื่อได้เลย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h-TH" sz="3500" dirty="0">
                <a:solidFill>
                  <a:srgbClr val="FF0000"/>
                </a:solidFill>
              </a:rPr>
              <a:t>รับประกันผลงาน รายชื่อมีคุณภาพ 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1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5E64-4DE4-BF71-F98F-CB915702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รูปแบบผลิตภัณฑ์สินเชื่อ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B90C-3645-FB45-8BD2-DADC0886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สินเชื่อ</a:t>
            </a:r>
            <a:r>
              <a:rPr lang="th-TH" sz="2800" dirty="0" err="1"/>
              <a:t>แฟ็คต</a:t>
            </a:r>
            <a:r>
              <a:rPr lang="th-TH" sz="2800" dirty="0"/>
              <a:t>อริ</a:t>
            </a:r>
            <a:r>
              <a:rPr lang="th-TH" sz="2800" dirty="0" err="1"/>
              <a:t>่ง</a:t>
            </a:r>
            <a:r>
              <a:rPr lang="th-TH" sz="2800" dirty="0"/>
              <a:t> ใบอินวอยซ์ จากกลุ่มลูกค้า </a:t>
            </a:r>
            <a:r>
              <a:rPr lang="th-TH" sz="2800" b="0" i="0" dirty="0">
                <a:effectLst/>
                <a:latin typeface="Noto Sans Thai"/>
              </a:rPr>
              <a:t>ลูกหนี้การค้ากลุ่ม โมเดิร์น</a:t>
            </a:r>
            <a:r>
              <a:rPr lang="th-TH" sz="2800" b="0" i="0" dirty="0" err="1">
                <a:effectLst/>
                <a:latin typeface="Noto Sans Thai"/>
              </a:rPr>
              <a:t>เทรด</a:t>
            </a:r>
            <a:r>
              <a:rPr lang="th-TH" sz="2800" b="0" i="0" dirty="0">
                <a:effectLst/>
                <a:latin typeface="Noto Sans Thai"/>
              </a:rPr>
              <a:t> ห้างสรรพสินค้าผู้ผลิตชิ้นส่วน</a:t>
            </a:r>
            <a:r>
              <a:rPr lang="en-US" sz="2800" b="0" i="0" dirty="0">
                <a:effectLst/>
                <a:latin typeface="Noto Sans Thai"/>
              </a:rPr>
              <a:t> </a:t>
            </a:r>
            <a:r>
              <a:rPr lang="th-TH" sz="2800" b="0" i="0" dirty="0">
                <a:effectLst/>
                <a:latin typeface="Noto Sans Thai"/>
              </a:rPr>
              <a:t>อุปกรณ์รถยนต์ เช่น บิ๊กซี ซัมมิท โอโต บอดี้ อิน</a:t>
            </a:r>
            <a:r>
              <a:rPr lang="th-TH" sz="2800" b="0" i="0" dirty="0" err="1">
                <a:effectLst/>
                <a:latin typeface="Noto Sans Thai"/>
              </a:rPr>
              <a:t>ดัส</a:t>
            </a:r>
            <a:r>
              <a:rPr lang="th-TH" sz="2800" b="0" i="0" dirty="0">
                <a:effectLst/>
                <a:latin typeface="Noto Sans Thai"/>
              </a:rPr>
              <a:t>ตรี เป็นต้น</a:t>
            </a:r>
            <a:endParaRPr lang="en-US" sz="2800" b="0" i="0" dirty="0">
              <a:effectLst/>
              <a:latin typeface="Noto Sans Tha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800" b="0" i="0" dirty="0">
                <a:effectLst/>
                <a:latin typeface="Noto Sans Thai"/>
              </a:rPr>
              <a:t>สินเชื่ออื่นๆ (ถ้ามี)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ค่าผลตอบแทน </a:t>
            </a:r>
            <a:r>
              <a:rPr lang="en-US" sz="2800" dirty="0"/>
              <a:t>25% </a:t>
            </a:r>
            <a:r>
              <a:rPr lang="th-TH" sz="2800" dirty="0"/>
              <a:t>ของค่า </a:t>
            </a:r>
            <a:r>
              <a:rPr lang="en-US" sz="2800" dirty="0"/>
              <a:t>Up front end fee </a:t>
            </a:r>
            <a:r>
              <a:rPr lang="th-TH" sz="2800" dirty="0"/>
              <a:t>ให้แก่ </a:t>
            </a:r>
            <a:r>
              <a:rPr lang="en-US" sz="2800" dirty="0"/>
              <a:t>agent </a:t>
            </a:r>
          </a:p>
        </p:txBody>
      </p:sp>
    </p:spTree>
    <p:extLst>
      <p:ext uri="{BB962C8B-B14F-4D97-AF65-F5344CB8AC3E}">
        <p14:creationId xmlns:p14="http://schemas.microsoft.com/office/powerpoint/2010/main" val="173777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9310-1926-B628-7D42-3DA8AC8A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ตัวอย่างรายชื่อ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85093-6E73-F26A-F27B-12AEA2BCC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989954"/>
            <a:ext cx="6436360" cy="4022725"/>
          </a:xfrm>
        </p:spPr>
      </p:pic>
    </p:spTree>
    <p:extLst>
      <p:ext uri="{BB962C8B-B14F-4D97-AF65-F5344CB8AC3E}">
        <p14:creationId xmlns:p14="http://schemas.microsoft.com/office/powerpoint/2010/main" val="383942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361C-7DEC-0F58-574D-BA6691F7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ตัวอย่างรายชื่อ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D2B8F8-37DF-BD25-51FE-3A0021EC2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83" y="1846263"/>
            <a:ext cx="6436360" cy="4022725"/>
          </a:xfrm>
        </p:spPr>
      </p:pic>
    </p:spTree>
    <p:extLst>
      <p:ext uri="{BB962C8B-B14F-4D97-AF65-F5344CB8AC3E}">
        <p14:creationId xmlns:p14="http://schemas.microsoft.com/office/powerpoint/2010/main" val="4054467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211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Noto Sans Thai</vt:lpstr>
      <vt:lpstr>Retrospect</vt:lpstr>
      <vt:lpstr>แผนการทำงาน  agent factoring  กับ  บริษัท ไอร่า แฟคตอริ่ง จำกัด (มหาชน) </vt:lpstr>
      <vt:lpstr>แนะนำตัว หจก.คอนเน็ตเวิร์ค 2020  </vt:lpstr>
      <vt:lpstr>รายชื่อกลุ่มเป้าหมาย </vt:lpstr>
      <vt:lpstr>Lead Generation </vt:lpstr>
      <vt:lpstr>วิธีการทำงาน </vt:lpstr>
      <vt:lpstr>รูปแบบผลิตภัณฑ์สินเชื่อ</vt:lpstr>
      <vt:lpstr>ตัวอย่างรายชื่อ</vt:lpstr>
      <vt:lpstr>ตัวอย่างรายชื่อ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Pasakorn Jamornthanyawat</dc:creator>
  <cp:lastModifiedBy>Pasakorn Jamornthanyawat</cp:lastModifiedBy>
  <cp:revision>18</cp:revision>
  <dcterms:created xsi:type="dcterms:W3CDTF">2025-01-06T04:50:26Z</dcterms:created>
  <dcterms:modified xsi:type="dcterms:W3CDTF">2025-01-09T04:50:56Z</dcterms:modified>
</cp:coreProperties>
</file>